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6" r:id="rId1"/>
  </p:sldMasterIdLst>
  <p:sldIdLst>
    <p:sldId id="256" r:id="rId2"/>
    <p:sldId id="257" r:id="rId3"/>
    <p:sldId id="258" r:id="rId4"/>
    <p:sldId id="259" r:id="rId5"/>
    <p:sldId id="260" r:id="rId6"/>
    <p:sldId id="261" r:id="rId7"/>
    <p:sldId id="264" r:id="rId8"/>
    <p:sldId id="265" r:id="rId9"/>
    <p:sldId id="262"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79" autoAdjust="0"/>
    <p:restoredTop sz="94660"/>
  </p:normalViewPr>
  <p:slideViewPr>
    <p:cSldViewPr snapToGrid="0">
      <p:cViewPr>
        <p:scale>
          <a:sx n="75" d="100"/>
          <a:sy n="75" d="100"/>
        </p:scale>
        <p:origin x="1205"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C9F844-87D1-4410-950E-18B80A638931}" type="doc">
      <dgm:prSet loTypeId="urn:microsoft.com/office/officeart/2008/layout/LinedList" loCatId="list" qsTypeId="urn:microsoft.com/office/officeart/2005/8/quickstyle/simple4" qsCatId="simple" csTypeId="urn:microsoft.com/office/officeart/2005/8/colors/colorful2" csCatId="colorful" phldr="1"/>
      <dgm:spPr/>
      <dgm:t>
        <a:bodyPr/>
        <a:lstStyle/>
        <a:p>
          <a:endParaRPr lang="en-US"/>
        </a:p>
      </dgm:t>
    </dgm:pt>
    <dgm:pt modelId="{1DEFEBFE-38CF-4757-B206-4F64F219FB38}">
      <dgm:prSet/>
      <dgm:spPr/>
      <dgm:t>
        <a:bodyPr/>
        <a:lstStyle/>
        <a:p>
          <a:r>
            <a:rPr lang="en-US" b="0" i="0" dirty="0"/>
            <a:t>We're a team of three on a quest to understand the business system which has assigned to us brought us here to share our work with you. Understanding and having clarity on what we're accomplishing will bring tremendous change in our output. Our main motto is to gain knowledge about what we don't know and improve our understanding of what we already know about our business system.</a:t>
          </a:r>
          <a:endParaRPr lang="en-US" dirty="0"/>
        </a:p>
      </dgm:t>
    </dgm:pt>
    <dgm:pt modelId="{A6F52476-8610-41B5-A6EB-FEBC1CAE4DAA}" type="parTrans" cxnId="{622346F2-AC74-4723-8321-3D416FC953A5}">
      <dgm:prSet/>
      <dgm:spPr/>
      <dgm:t>
        <a:bodyPr/>
        <a:lstStyle/>
        <a:p>
          <a:endParaRPr lang="en-US"/>
        </a:p>
      </dgm:t>
    </dgm:pt>
    <dgm:pt modelId="{2908FC47-FDD6-4FC1-A2EB-6C7195662995}" type="sibTrans" cxnId="{622346F2-AC74-4723-8321-3D416FC953A5}">
      <dgm:prSet/>
      <dgm:spPr/>
      <dgm:t>
        <a:bodyPr/>
        <a:lstStyle/>
        <a:p>
          <a:endParaRPr lang="en-US"/>
        </a:p>
      </dgm:t>
    </dgm:pt>
    <dgm:pt modelId="{EE99B425-6EA9-4F59-953C-7697815CC00E}">
      <dgm:prSet/>
      <dgm:spPr/>
      <dgm:t>
        <a:bodyPr/>
        <a:lstStyle/>
        <a:p>
          <a:r>
            <a:rPr lang="en-US" b="0" i="0"/>
            <a:t>User research engages us and users as contributors, who together develop knowledge and conclusion to generate solutions for real needs. work recognises that the user is at the heart of human-centered designing.</a:t>
          </a:r>
          <a:endParaRPr lang="en-US"/>
        </a:p>
      </dgm:t>
    </dgm:pt>
    <dgm:pt modelId="{AD54E49C-6827-4232-BAEC-C5615BE1C51B}" type="parTrans" cxnId="{AD5A8054-6D01-4954-B3A2-898AE2A7A41D}">
      <dgm:prSet/>
      <dgm:spPr/>
      <dgm:t>
        <a:bodyPr/>
        <a:lstStyle/>
        <a:p>
          <a:endParaRPr lang="en-US"/>
        </a:p>
      </dgm:t>
    </dgm:pt>
    <dgm:pt modelId="{E371ADA1-FDF8-425A-ABC0-891F61980489}" type="sibTrans" cxnId="{AD5A8054-6D01-4954-B3A2-898AE2A7A41D}">
      <dgm:prSet/>
      <dgm:spPr/>
      <dgm:t>
        <a:bodyPr/>
        <a:lstStyle/>
        <a:p>
          <a:endParaRPr lang="en-US"/>
        </a:p>
      </dgm:t>
    </dgm:pt>
    <dgm:pt modelId="{800556B3-CCA0-4937-ACE4-542FE85188E7}">
      <dgm:prSet/>
      <dgm:spPr/>
      <dgm:t>
        <a:bodyPr/>
        <a:lstStyle/>
        <a:p>
          <a:r>
            <a:rPr lang="en-US" b="0" i="0"/>
            <a:t>By implementing the techniques of design thinking obviously "Empathic research" we were able to successfully tie the ends.</a:t>
          </a:r>
          <a:endParaRPr lang="en-US"/>
        </a:p>
      </dgm:t>
    </dgm:pt>
    <dgm:pt modelId="{BB729299-09D2-4EF9-842A-1727A9CCEAA8}" type="parTrans" cxnId="{1CCF809C-CFE6-4E7D-B7CD-07533559CB65}">
      <dgm:prSet/>
      <dgm:spPr/>
      <dgm:t>
        <a:bodyPr/>
        <a:lstStyle/>
        <a:p>
          <a:endParaRPr lang="en-US"/>
        </a:p>
      </dgm:t>
    </dgm:pt>
    <dgm:pt modelId="{84009186-FAB0-43F8-B817-F57256614931}" type="sibTrans" cxnId="{1CCF809C-CFE6-4E7D-B7CD-07533559CB65}">
      <dgm:prSet/>
      <dgm:spPr/>
      <dgm:t>
        <a:bodyPr/>
        <a:lstStyle/>
        <a:p>
          <a:endParaRPr lang="en-US"/>
        </a:p>
      </dgm:t>
    </dgm:pt>
    <dgm:pt modelId="{74B28474-C459-4959-8CFC-94D86D419FDF}" type="pres">
      <dgm:prSet presAssocID="{84C9F844-87D1-4410-950E-18B80A638931}" presName="vert0" presStyleCnt="0">
        <dgm:presLayoutVars>
          <dgm:dir/>
          <dgm:animOne val="branch"/>
          <dgm:animLvl val="lvl"/>
        </dgm:presLayoutVars>
      </dgm:prSet>
      <dgm:spPr/>
    </dgm:pt>
    <dgm:pt modelId="{7198BDBB-FA6C-4866-8EF4-AB5B416CD584}" type="pres">
      <dgm:prSet presAssocID="{1DEFEBFE-38CF-4757-B206-4F64F219FB38}" presName="thickLine" presStyleLbl="alignNode1" presStyleIdx="0" presStyleCnt="3"/>
      <dgm:spPr/>
    </dgm:pt>
    <dgm:pt modelId="{FB5F29E6-240E-43CF-B732-5B673A7E962B}" type="pres">
      <dgm:prSet presAssocID="{1DEFEBFE-38CF-4757-B206-4F64F219FB38}" presName="horz1" presStyleCnt="0"/>
      <dgm:spPr/>
    </dgm:pt>
    <dgm:pt modelId="{E1B428D8-7DDA-42E0-B43C-23B304E87B14}" type="pres">
      <dgm:prSet presAssocID="{1DEFEBFE-38CF-4757-B206-4F64F219FB38}" presName="tx1" presStyleLbl="revTx" presStyleIdx="0" presStyleCnt="3"/>
      <dgm:spPr/>
    </dgm:pt>
    <dgm:pt modelId="{FE73C036-A1E6-44BF-A575-5562DACBA611}" type="pres">
      <dgm:prSet presAssocID="{1DEFEBFE-38CF-4757-B206-4F64F219FB38}" presName="vert1" presStyleCnt="0"/>
      <dgm:spPr/>
    </dgm:pt>
    <dgm:pt modelId="{DCC15D42-211D-437C-8CBC-AAEFCD4BB223}" type="pres">
      <dgm:prSet presAssocID="{EE99B425-6EA9-4F59-953C-7697815CC00E}" presName="thickLine" presStyleLbl="alignNode1" presStyleIdx="1" presStyleCnt="3"/>
      <dgm:spPr/>
    </dgm:pt>
    <dgm:pt modelId="{4375DEF2-D00A-4A3A-B829-B33EACBDAE43}" type="pres">
      <dgm:prSet presAssocID="{EE99B425-6EA9-4F59-953C-7697815CC00E}" presName="horz1" presStyleCnt="0"/>
      <dgm:spPr/>
    </dgm:pt>
    <dgm:pt modelId="{54148315-2B26-45F9-8A92-BA9E76EF6F75}" type="pres">
      <dgm:prSet presAssocID="{EE99B425-6EA9-4F59-953C-7697815CC00E}" presName="tx1" presStyleLbl="revTx" presStyleIdx="1" presStyleCnt="3"/>
      <dgm:spPr/>
    </dgm:pt>
    <dgm:pt modelId="{53D6E8F0-B030-442D-B4C1-1D6496DD8921}" type="pres">
      <dgm:prSet presAssocID="{EE99B425-6EA9-4F59-953C-7697815CC00E}" presName="vert1" presStyleCnt="0"/>
      <dgm:spPr/>
    </dgm:pt>
    <dgm:pt modelId="{26F2F1BD-E960-4696-95B9-0A51DEC28BB8}" type="pres">
      <dgm:prSet presAssocID="{800556B3-CCA0-4937-ACE4-542FE85188E7}" presName="thickLine" presStyleLbl="alignNode1" presStyleIdx="2" presStyleCnt="3"/>
      <dgm:spPr/>
    </dgm:pt>
    <dgm:pt modelId="{EEEB4580-75B2-4374-896B-7482263E615C}" type="pres">
      <dgm:prSet presAssocID="{800556B3-CCA0-4937-ACE4-542FE85188E7}" presName="horz1" presStyleCnt="0"/>
      <dgm:spPr/>
    </dgm:pt>
    <dgm:pt modelId="{98AD4F42-9B19-45FE-AF47-D4B5A8BF17FE}" type="pres">
      <dgm:prSet presAssocID="{800556B3-CCA0-4937-ACE4-542FE85188E7}" presName="tx1" presStyleLbl="revTx" presStyleIdx="2" presStyleCnt="3"/>
      <dgm:spPr/>
    </dgm:pt>
    <dgm:pt modelId="{0F226BED-0348-401E-A785-F5141B5EDC4E}" type="pres">
      <dgm:prSet presAssocID="{800556B3-CCA0-4937-ACE4-542FE85188E7}" presName="vert1" presStyleCnt="0"/>
      <dgm:spPr/>
    </dgm:pt>
  </dgm:ptLst>
  <dgm:cxnLst>
    <dgm:cxn modelId="{ABDCAF38-F8A6-4AFC-9D7B-D89F4AC1881A}" type="presOf" srcId="{84C9F844-87D1-4410-950E-18B80A638931}" destId="{74B28474-C459-4959-8CFC-94D86D419FDF}" srcOrd="0" destOrd="0" presId="urn:microsoft.com/office/officeart/2008/layout/LinedList"/>
    <dgm:cxn modelId="{714A1D49-C783-4E83-81B3-3E0F0773D9B1}" type="presOf" srcId="{EE99B425-6EA9-4F59-953C-7697815CC00E}" destId="{54148315-2B26-45F9-8A92-BA9E76EF6F75}" srcOrd="0" destOrd="0" presId="urn:microsoft.com/office/officeart/2008/layout/LinedList"/>
    <dgm:cxn modelId="{AD5A8054-6D01-4954-B3A2-898AE2A7A41D}" srcId="{84C9F844-87D1-4410-950E-18B80A638931}" destId="{EE99B425-6EA9-4F59-953C-7697815CC00E}" srcOrd="1" destOrd="0" parTransId="{AD54E49C-6827-4232-BAEC-C5615BE1C51B}" sibTransId="{E371ADA1-FDF8-425A-ABC0-891F61980489}"/>
    <dgm:cxn modelId="{87AD4598-C532-4406-B6F2-98B0B747A495}" type="presOf" srcId="{1DEFEBFE-38CF-4757-B206-4F64F219FB38}" destId="{E1B428D8-7DDA-42E0-B43C-23B304E87B14}" srcOrd="0" destOrd="0" presId="urn:microsoft.com/office/officeart/2008/layout/LinedList"/>
    <dgm:cxn modelId="{1CCF809C-CFE6-4E7D-B7CD-07533559CB65}" srcId="{84C9F844-87D1-4410-950E-18B80A638931}" destId="{800556B3-CCA0-4937-ACE4-542FE85188E7}" srcOrd="2" destOrd="0" parTransId="{BB729299-09D2-4EF9-842A-1727A9CCEAA8}" sibTransId="{84009186-FAB0-43F8-B817-F57256614931}"/>
    <dgm:cxn modelId="{29ED58EE-1ACB-49B3-8FA4-FB2EB30FB001}" type="presOf" srcId="{800556B3-CCA0-4937-ACE4-542FE85188E7}" destId="{98AD4F42-9B19-45FE-AF47-D4B5A8BF17FE}" srcOrd="0" destOrd="0" presId="urn:microsoft.com/office/officeart/2008/layout/LinedList"/>
    <dgm:cxn modelId="{622346F2-AC74-4723-8321-3D416FC953A5}" srcId="{84C9F844-87D1-4410-950E-18B80A638931}" destId="{1DEFEBFE-38CF-4757-B206-4F64F219FB38}" srcOrd="0" destOrd="0" parTransId="{A6F52476-8610-41B5-A6EB-FEBC1CAE4DAA}" sibTransId="{2908FC47-FDD6-4FC1-A2EB-6C7195662995}"/>
    <dgm:cxn modelId="{CB4D5497-1235-4343-AD20-BA8FE6CF59E7}" type="presParOf" srcId="{74B28474-C459-4959-8CFC-94D86D419FDF}" destId="{7198BDBB-FA6C-4866-8EF4-AB5B416CD584}" srcOrd="0" destOrd="0" presId="urn:microsoft.com/office/officeart/2008/layout/LinedList"/>
    <dgm:cxn modelId="{1A0E9B77-CD19-418C-8F33-03AFF069C3D9}" type="presParOf" srcId="{74B28474-C459-4959-8CFC-94D86D419FDF}" destId="{FB5F29E6-240E-43CF-B732-5B673A7E962B}" srcOrd="1" destOrd="0" presId="urn:microsoft.com/office/officeart/2008/layout/LinedList"/>
    <dgm:cxn modelId="{1FA73CBA-0F96-4C79-B9F6-95A58D221698}" type="presParOf" srcId="{FB5F29E6-240E-43CF-B732-5B673A7E962B}" destId="{E1B428D8-7DDA-42E0-B43C-23B304E87B14}" srcOrd="0" destOrd="0" presId="urn:microsoft.com/office/officeart/2008/layout/LinedList"/>
    <dgm:cxn modelId="{9CB16964-C479-4A7C-8DF0-E04885A607C6}" type="presParOf" srcId="{FB5F29E6-240E-43CF-B732-5B673A7E962B}" destId="{FE73C036-A1E6-44BF-A575-5562DACBA611}" srcOrd="1" destOrd="0" presId="urn:microsoft.com/office/officeart/2008/layout/LinedList"/>
    <dgm:cxn modelId="{03215A86-A39A-4835-B4BF-716EA41DFD34}" type="presParOf" srcId="{74B28474-C459-4959-8CFC-94D86D419FDF}" destId="{DCC15D42-211D-437C-8CBC-AAEFCD4BB223}" srcOrd="2" destOrd="0" presId="urn:microsoft.com/office/officeart/2008/layout/LinedList"/>
    <dgm:cxn modelId="{8C9FC0D5-389E-46EE-9058-ED0FBA5423D3}" type="presParOf" srcId="{74B28474-C459-4959-8CFC-94D86D419FDF}" destId="{4375DEF2-D00A-4A3A-B829-B33EACBDAE43}" srcOrd="3" destOrd="0" presId="urn:microsoft.com/office/officeart/2008/layout/LinedList"/>
    <dgm:cxn modelId="{F02DF4D1-C046-43A1-AE20-A3807E079253}" type="presParOf" srcId="{4375DEF2-D00A-4A3A-B829-B33EACBDAE43}" destId="{54148315-2B26-45F9-8A92-BA9E76EF6F75}" srcOrd="0" destOrd="0" presId="urn:microsoft.com/office/officeart/2008/layout/LinedList"/>
    <dgm:cxn modelId="{8992A264-1DE4-4F46-8C14-AACF14D43C15}" type="presParOf" srcId="{4375DEF2-D00A-4A3A-B829-B33EACBDAE43}" destId="{53D6E8F0-B030-442D-B4C1-1D6496DD8921}" srcOrd="1" destOrd="0" presId="urn:microsoft.com/office/officeart/2008/layout/LinedList"/>
    <dgm:cxn modelId="{286CCA17-6841-4C65-AA28-44F68F1893E4}" type="presParOf" srcId="{74B28474-C459-4959-8CFC-94D86D419FDF}" destId="{26F2F1BD-E960-4696-95B9-0A51DEC28BB8}" srcOrd="4" destOrd="0" presId="urn:microsoft.com/office/officeart/2008/layout/LinedList"/>
    <dgm:cxn modelId="{41CF2A69-0F8D-4ADE-8099-CDD785EA8327}" type="presParOf" srcId="{74B28474-C459-4959-8CFC-94D86D419FDF}" destId="{EEEB4580-75B2-4374-896B-7482263E615C}" srcOrd="5" destOrd="0" presId="urn:microsoft.com/office/officeart/2008/layout/LinedList"/>
    <dgm:cxn modelId="{D0811D1B-7A1D-41FF-9768-5213322D381F}" type="presParOf" srcId="{EEEB4580-75B2-4374-896B-7482263E615C}" destId="{98AD4F42-9B19-45FE-AF47-D4B5A8BF17FE}" srcOrd="0" destOrd="0" presId="urn:microsoft.com/office/officeart/2008/layout/LinedList"/>
    <dgm:cxn modelId="{4217672E-0F2C-4863-A0DA-C78E79562050}" type="presParOf" srcId="{EEEB4580-75B2-4374-896B-7482263E615C}" destId="{0F226BED-0348-401E-A785-F5141B5EDC4E}"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2D075B-899F-4335-9750-2586701D943C}"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413343E0-52B3-4594-93A8-C1DF16E83D23}">
      <dgm:prSet/>
      <dgm:spPr/>
      <dgm:t>
        <a:bodyPr/>
        <a:lstStyle/>
        <a:p>
          <a:r>
            <a:rPr lang="en-US" b="0" i="0"/>
            <a:t>user group#1 expects 24/7 availability.</a:t>
          </a:r>
          <a:endParaRPr lang="en-US"/>
        </a:p>
      </dgm:t>
    </dgm:pt>
    <dgm:pt modelId="{9467475E-86EB-43F8-A18F-36ECC74CA585}" type="parTrans" cxnId="{DFA69C55-E493-488E-913E-0A2CBE54044A}">
      <dgm:prSet/>
      <dgm:spPr/>
      <dgm:t>
        <a:bodyPr/>
        <a:lstStyle/>
        <a:p>
          <a:endParaRPr lang="en-US"/>
        </a:p>
      </dgm:t>
    </dgm:pt>
    <dgm:pt modelId="{2C96E7E1-1F8D-4C03-B8A9-B85B56DF437B}" type="sibTrans" cxnId="{DFA69C55-E493-488E-913E-0A2CBE54044A}">
      <dgm:prSet/>
      <dgm:spPr/>
      <dgm:t>
        <a:bodyPr/>
        <a:lstStyle/>
        <a:p>
          <a:endParaRPr lang="en-US"/>
        </a:p>
      </dgm:t>
    </dgm:pt>
    <dgm:pt modelId="{4D07540E-E9C5-41FA-A9E6-F4A4907A211F}">
      <dgm:prSet/>
      <dgm:spPr/>
      <dgm:t>
        <a:bodyPr/>
        <a:lstStyle/>
        <a:p>
          <a:r>
            <a:rPr lang="en-US" b="0" i="0"/>
            <a:t>Not ready to pay for the service in advance.</a:t>
          </a:r>
          <a:endParaRPr lang="en-US"/>
        </a:p>
      </dgm:t>
    </dgm:pt>
    <dgm:pt modelId="{B490CC5E-5BF3-4870-AEF3-A3CBB31FA20A}" type="parTrans" cxnId="{FA941C0F-951F-493F-A276-F8EB2BF0E12F}">
      <dgm:prSet/>
      <dgm:spPr/>
      <dgm:t>
        <a:bodyPr/>
        <a:lstStyle/>
        <a:p>
          <a:endParaRPr lang="en-US"/>
        </a:p>
      </dgm:t>
    </dgm:pt>
    <dgm:pt modelId="{FFC0A749-D5E8-44AD-B2E3-17849CEDAE1E}" type="sibTrans" cxnId="{FA941C0F-951F-493F-A276-F8EB2BF0E12F}">
      <dgm:prSet/>
      <dgm:spPr/>
      <dgm:t>
        <a:bodyPr/>
        <a:lstStyle/>
        <a:p>
          <a:endParaRPr lang="en-US"/>
        </a:p>
      </dgm:t>
    </dgm:pt>
    <dgm:pt modelId="{EDD7F51E-654D-4005-96F6-643D88D86527}">
      <dgm:prSet/>
      <dgm:spPr/>
      <dgm:t>
        <a:bodyPr/>
        <a:lstStyle/>
        <a:p>
          <a:r>
            <a:rPr lang="en-US" b="0" i="0"/>
            <a:t>want to experience the service as fast as possible.</a:t>
          </a:r>
          <a:endParaRPr lang="en-US"/>
        </a:p>
      </dgm:t>
    </dgm:pt>
    <dgm:pt modelId="{ECE44AC0-E062-47A6-BFEF-4EDCA37F50F5}" type="parTrans" cxnId="{E35D5ABB-AC4E-4FCF-B60D-32F13712AB59}">
      <dgm:prSet/>
      <dgm:spPr/>
      <dgm:t>
        <a:bodyPr/>
        <a:lstStyle/>
        <a:p>
          <a:endParaRPr lang="en-US"/>
        </a:p>
      </dgm:t>
    </dgm:pt>
    <dgm:pt modelId="{F60897F3-618A-4E16-8633-8DB44CBB9B16}" type="sibTrans" cxnId="{E35D5ABB-AC4E-4FCF-B60D-32F13712AB59}">
      <dgm:prSet/>
      <dgm:spPr/>
      <dgm:t>
        <a:bodyPr/>
        <a:lstStyle/>
        <a:p>
          <a:endParaRPr lang="en-US"/>
        </a:p>
      </dgm:t>
    </dgm:pt>
    <dgm:pt modelId="{80BC5383-43A9-4331-8DD5-A6A27BA1E344}">
      <dgm:prSet/>
      <dgm:spPr/>
      <dgm:t>
        <a:bodyPr/>
        <a:lstStyle/>
        <a:p>
          <a:r>
            <a:rPr lang="en-US" b="0" i="0"/>
            <a:t>prefers well-established service outlets.</a:t>
          </a:r>
          <a:endParaRPr lang="en-US"/>
        </a:p>
      </dgm:t>
    </dgm:pt>
    <dgm:pt modelId="{05B9BEA7-3FFA-4B17-B541-8BA041FA435C}" type="parTrans" cxnId="{F597A61A-B30D-426E-BFAD-D15B43AA695B}">
      <dgm:prSet/>
      <dgm:spPr/>
      <dgm:t>
        <a:bodyPr/>
        <a:lstStyle/>
        <a:p>
          <a:endParaRPr lang="en-US"/>
        </a:p>
      </dgm:t>
    </dgm:pt>
    <dgm:pt modelId="{717E88EE-43BB-4456-8BCA-8385DF695405}" type="sibTrans" cxnId="{F597A61A-B30D-426E-BFAD-D15B43AA695B}">
      <dgm:prSet/>
      <dgm:spPr/>
      <dgm:t>
        <a:bodyPr/>
        <a:lstStyle/>
        <a:p>
          <a:endParaRPr lang="en-US"/>
        </a:p>
      </dgm:t>
    </dgm:pt>
    <dgm:pt modelId="{C2371D3D-D2B7-45DE-A110-2D143E3069FF}">
      <dgm:prSet/>
      <dgm:spPr/>
      <dgm:t>
        <a:bodyPr/>
        <a:lstStyle/>
        <a:p>
          <a:r>
            <a:rPr lang="en-IN"/>
            <a:t>Government verified links</a:t>
          </a:r>
          <a:endParaRPr lang="en-US"/>
        </a:p>
      </dgm:t>
    </dgm:pt>
    <dgm:pt modelId="{564DA7C2-DD69-4C4E-B3E5-5C1DE5BB40FF}" type="parTrans" cxnId="{28D6B734-6820-4814-846F-B771178D9572}">
      <dgm:prSet/>
      <dgm:spPr/>
      <dgm:t>
        <a:bodyPr/>
        <a:lstStyle/>
        <a:p>
          <a:endParaRPr lang="en-US"/>
        </a:p>
      </dgm:t>
    </dgm:pt>
    <dgm:pt modelId="{CC9B7E13-4164-4E3D-8831-482B49FA2F9F}" type="sibTrans" cxnId="{28D6B734-6820-4814-846F-B771178D9572}">
      <dgm:prSet/>
      <dgm:spPr/>
      <dgm:t>
        <a:bodyPr/>
        <a:lstStyle/>
        <a:p>
          <a:endParaRPr lang="en-US"/>
        </a:p>
      </dgm:t>
    </dgm:pt>
    <dgm:pt modelId="{CDE6CDC6-BAF5-447F-8CFF-003C211C3B56}" type="pres">
      <dgm:prSet presAssocID="{972D075B-899F-4335-9750-2586701D943C}" presName="vert0" presStyleCnt="0">
        <dgm:presLayoutVars>
          <dgm:dir/>
          <dgm:animOne val="branch"/>
          <dgm:animLvl val="lvl"/>
        </dgm:presLayoutVars>
      </dgm:prSet>
      <dgm:spPr/>
    </dgm:pt>
    <dgm:pt modelId="{AE8D0C4B-23BE-46AB-A653-7905FB6F422F}" type="pres">
      <dgm:prSet presAssocID="{413343E0-52B3-4594-93A8-C1DF16E83D23}" presName="thickLine" presStyleLbl="alignNode1" presStyleIdx="0" presStyleCnt="5"/>
      <dgm:spPr/>
    </dgm:pt>
    <dgm:pt modelId="{43B5523B-566D-4DF1-A020-6F380CE9D28C}" type="pres">
      <dgm:prSet presAssocID="{413343E0-52B3-4594-93A8-C1DF16E83D23}" presName="horz1" presStyleCnt="0"/>
      <dgm:spPr/>
    </dgm:pt>
    <dgm:pt modelId="{E2A4F66F-A335-463D-AAB5-542EA452C5C8}" type="pres">
      <dgm:prSet presAssocID="{413343E0-52B3-4594-93A8-C1DF16E83D23}" presName="tx1" presStyleLbl="revTx" presStyleIdx="0" presStyleCnt="5"/>
      <dgm:spPr/>
    </dgm:pt>
    <dgm:pt modelId="{8F0BE2CF-31F7-46EE-B892-E3378AC2C73E}" type="pres">
      <dgm:prSet presAssocID="{413343E0-52B3-4594-93A8-C1DF16E83D23}" presName="vert1" presStyleCnt="0"/>
      <dgm:spPr/>
    </dgm:pt>
    <dgm:pt modelId="{BEB121C4-B15C-4A47-8AAB-A8343DDC8F7F}" type="pres">
      <dgm:prSet presAssocID="{4D07540E-E9C5-41FA-A9E6-F4A4907A211F}" presName="thickLine" presStyleLbl="alignNode1" presStyleIdx="1" presStyleCnt="5"/>
      <dgm:spPr/>
    </dgm:pt>
    <dgm:pt modelId="{12B21398-EE0E-4DB3-88C2-4A63A0B00D6F}" type="pres">
      <dgm:prSet presAssocID="{4D07540E-E9C5-41FA-A9E6-F4A4907A211F}" presName="horz1" presStyleCnt="0"/>
      <dgm:spPr/>
    </dgm:pt>
    <dgm:pt modelId="{46FF0530-14B1-4ACB-AD4B-521421001BF6}" type="pres">
      <dgm:prSet presAssocID="{4D07540E-E9C5-41FA-A9E6-F4A4907A211F}" presName="tx1" presStyleLbl="revTx" presStyleIdx="1" presStyleCnt="5"/>
      <dgm:spPr/>
    </dgm:pt>
    <dgm:pt modelId="{41F18DB4-E90E-4C99-9C25-17E9E35B3D73}" type="pres">
      <dgm:prSet presAssocID="{4D07540E-E9C5-41FA-A9E6-F4A4907A211F}" presName="vert1" presStyleCnt="0"/>
      <dgm:spPr/>
    </dgm:pt>
    <dgm:pt modelId="{FAB3CF70-C70D-42AC-B687-B0E96A8464E1}" type="pres">
      <dgm:prSet presAssocID="{EDD7F51E-654D-4005-96F6-643D88D86527}" presName="thickLine" presStyleLbl="alignNode1" presStyleIdx="2" presStyleCnt="5"/>
      <dgm:spPr/>
    </dgm:pt>
    <dgm:pt modelId="{87D14B07-C9F2-4C81-91FE-8E600884FA37}" type="pres">
      <dgm:prSet presAssocID="{EDD7F51E-654D-4005-96F6-643D88D86527}" presName="horz1" presStyleCnt="0"/>
      <dgm:spPr/>
    </dgm:pt>
    <dgm:pt modelId="{CAF89C10-33C4-47C3-9DB9-67571D10F49D}" type="pres">
      <dgm:prSet presAssocID="{EDD7F51E-654D-4005-96F6-643D88D86527}" presName="tx1" presStyleLbl="revTx" presStyleIdx="2" presStyleCnt="5"/>
      <dgm:spPr/>
    </dgm:pt>
    <dgm:pt modelId="{397ACA35-647F-46A3-AE36-BB51F7E15A18}" type="pres">
      <dgm:prSet presAssocID="{EDD7F51E-654D-4005-96F6-643D88D86527}" presName="vert1" presStyleCnt="0"/>
      <dgm:spPr/>
    </dgm:pt>
    <dgm:pt modelId="{229DDBD1-809B-4A04-B34B-F5773856E484}" type="pres">
      <dgm:prSet presAssocID="{80BC5383-43A9-4331-8DD5-A6A27BA1E344}" presName="thickLine" presStyleLbl="alignNode1" presStyleIdx="3" presStyleCnt="5"/>
      <dgm:spPr/>
    </dgm:pt>
    <dgm:pt modelId="{C3DEDBB4-4F0A-4435-B4EE-9D81386C9308}" type="pres">
      <dgm:prSet presAssocID="{80BC5383-43A9-4331-8DD5-A6A27BA1E344}" presName="horz1" presStyleCnt="0"/>
      <dgm:spPr/>
    </dgm:pt>
    <dgm:pt modelId="{17458139-5985-480F-9812-19BDF1AF92E0}" type="pres">
      <dgm:prSet presAssocID="{80BC5383-43A9-4331-8DD5-A6A27BA1E344}" presName="tx1" presStyleLbl="revTx" presStyleIdx="3" presStyleCnt="5"/>
      <dgm:spPr/>
    </dgm:pt>
    <dgm:pt modelId="{AB0D914A-A78A-481A-8DEE-C3470FCDE46A}" type="pres">
      <dgm:prSet presAssocID="{80BC5383-43A9-4331-8DD5-A6A27BA1E344}" presName="vert1" presStyleCnt="0"/>
      <dgm:spPr/>
    </dgm:pt>
    <dgm:pt modelId="{A11B3E26-D51A-493B-9CE5-8FDB824A299C}" type="pres">
      <dgm:prSet presAssocID="{C2371D3D-D2B7-45DE-A110-2D143E3069FF}" presName="thickLine" presStyleLbl="alignNode1" presStyleIdx="4" presStyleCnt="5"/>
      <dgm:spPr/>
    </dgm:pt>
    <dgm:pt modelId="{54E30FBE-159A-4F4F-A352-C109940C80F2}" type="pres">
      <dgm:prSet presAssocID="{C2371D3D-D2B7-45DE-A110-2D143E3069FF}" presName="horz1" presStyleCnt="0"/>
      <dgm:spPr/>
    </dgm:pt>
    <dgm:pt modelId="{B3C025A0-01E0-4759-842B-E38AE74E25FC}" type="pres">
      <dgm:prSet presAssocID="{C2371D3D-D2B7-45DE-A110-2D143E3069FF}" presName="tx1" presStyleLbl="revTx" presStyleIdx="4" presStyleCnt="5"/>
      <dgm:spPr/>
    </dgm:pt>
    <dgm:pt modelId="{E2027F6B-E4BE-4610-B15C-7A81A77738EC}" type="pres">
      <dgm:prSet presAssocID="{C2371D3D-D2B7-45DE-A110-2D143E3069FF}" presName="vert1" presStyleCnt="0"/>
      <dgm:spPr/>
    </dgm:pt>
  </dgm:ptLst>
  <dgm:cxnLst>
    <dgm:cxn modelId="{FA941C0F-951F-493F-A276-F8EB2BF0E12F}" srcId="{972D075B-899F-4335-9750-2586701D943C}" destId="{4D07540E-E9C5-41FA-A9E6-F4A4907A211F}" srcOrd="1" destOrd="0" parTransId="{B490CC5E-5BF3-4870-AEF3-A3CBB31FA20A}" sibTransId="{FFC0A749-D5E8-44AD-B2E3-17849CEDAE1E}"/>
    <dgm:cxn modelId="{6984F313-1419-41A4-B7B0-863A370817C0}" type="presOf" srcId="{C2371D3D-D2B7-45DE-A110-2D143E3069FF}" destId="{B3C025A0-01E0-4759-842B-E38AE74E25FC}" srcOrd="0" destOrd="0" presId="urn:microsoft.com/office/officeart/2008/layout/LinedList"/>
    <dgm:cxn modelId="{F597A61A-B30D-426E-BFAD-D15B43AA695B}" srcId="{972D075B-899F-4335-9750-2586701D943C}" destId="{80BC5383-43A9-4331-8DD5-A6A27BA1E344}" srcOrd="3" destOrd="0" parTransId="{05B9BEA7-3FFA-4B17-B541-8BA041FA435C}" sibTransId="{717E88EE-43BB-4456-8BCA-8385DF695405}"/>
    <dgm:cxn modelId="{28D6B734-6820-4814-846F-B771178D9572}" srcId="{972D075B-899F-4335-9750-2586701D943C}" destId="{C2371D3D-D2B7-45DE-A110-2D143E3069FF}" srcOrd="4" destOrd="0" parTransId="{564DA7C2-DD69-4C4E-B3E5-5C1DE5BB40FF}" sibTransId="{CC9B7E13-4164-4E3D-8831-482B49FA2F9F}"/>
    <dgm:cxn modelId="{F30A9465-ACA3-4AA1-86BE-8D996BB0732A}" type="presOf" srcId="{80BC5383-43A9-4331-8DD5-A6A27BA1E344}" destId="{17458139-5985-480F-9812-19BDF1AF92E0}" srcOrd="0" destOrd="0" presId="urn:microsoft.com/office/officeart/2008/layout/LinedList"/>
    <dgm:cxn modelId="{58607F4D-C441-43C8-838E-DF47CA7D2737}" type="presOf" srcId="{4D07540E-E9C5-41FA-A9E6-F4A4907A211F}" destId="{46FF0530-14B1-4ACB-AD4B-521421001BF6}" srcOrd="0" destOrd="0" presId="urn:microsoft.com/office/officeart/2008/layout/LinedList"/>
    <dgm:cxn modelId="{DFA69C55-E493-488E-913E-0A2CBE54044A}" srcId="{972D075B-899F-4335-9750-2586701D943C}" destId="{413343E0-52B3-4594-93A8-C1DF16E83D23}" srcOrd="0" destOrd="0" parTransId="{9467475E-86EB-43F8-A18F-36ECC74CA585}" sibTransId="{2C96E7E1-1F8D-4C03-B8A9-B85B56DF437B}"/>
    <dgm:cxn modelId="{02DE3797-E7FF-4919-BDA7-49496CBDE966}" type="presOf" srcId="{972D075B-899F-4335-9750-2586701D943C}" destId="{CDE6CDC6-BAF5-447F-8CFF-003C211C3B56}" srcOrd="0" destOrd="0" presId="urn:microsoft.com/office/officeart/2008/layout/LinedList"/>
    <dgm:cxn modelId="{E35D5ABB-AC4E-4FCF-B60D-32F13712AB59}" srcId="{972D075B-899F-4335-9750-2586701D943C}" destId="{EDD7F51E-654D-4005-96F6-643D88D86527}" srcOrd="2" destOrd="0" parTransId="{ECE44AC0-E062-47A6-BFEF-4EDCA37F50F5}" sibTransId="{F60897F3-618A-4E16-8633-8DB44CBB9B16}"/>
    <dgm:cxn modelId="{59629DBC-2EF0-4780-BE9B-64769BC59D2C}" type="presOf" srcId="{EDD7F51E-654D-4005-96F6-643D88D86527}" destId="{CAF89C10-33C4-47C3-9DB9-67571D10F49D}" srcOrd="0" destOrd="0" presId="urn:microsoft.com/office/officeart/2008/layout/LinedList"/>
    <dgm:cxn modelId="{B071F6FD-7CF5-4476-8D15-7C8BB2A35E53}" type="presOf" srcId="{413343E0-52B3-4594-93A8-C1DF16E83D23}" destId="{E2A4F66F-A335-463D-AAB5-542EA452C5C8}" srcOrd="0" destOrd="0" presId="urn:microsoft.com/office/officeart/2008/layout/LinedList"/>
    <dgm:cxn modelId="{3A9F3606-85F9-46F7-AB74-ACD74D76736E}" type="presParOf" srcId="{CDE6CDC6-BAF5-447F-8CFF-003C211C3B56}" destId="{AE8D0C4B-23BE-46AB-A653-7905FB6F422F}" srcOrd="0" destOrd="0" presId="urn:microsoft.com/office/officeart/2008/layout/LinedList"/>
    <dgm:cxn modelId="{04CDB025-79E9-4079-BCF6-48B3008592EE}" type="presParOf" srcId="{CDE6CDC6-BAF5-447F-8CFF-003C211C3B56}" destId="{43B5523B-566D-4DF1-A020-6F380CE9D28C}" srcOrd="1" destOrd="0" presId="urn:microsoft.com/office/officeart/2008/layout/LinedList"/>
    <dgm:cxn modelId="{2F0B8704-65B3-4084-B817-AE5F9B296DF8}" type="presParOf" srcId="{43B5523B-566D-4DF1-A020-6F380CE9D28C}" destId="{E2A4F66F-A335-463D-AAB5-542EA452C5C8}" srcOrd="0" destOrd="0" presId="urn:microsoft.com/office/officeart/2008/layout/LinedList"/>
    <dgm:cxn modelId="{798CCB7C-A30B-4011-9B66-C3C247C078C1}" type="presParOf" srcId="{43B5523B-566D-4DF1-A020-6F380CE9D28C}" destId="{8F0BE2CF-31F7-46EE-B892-E3378AC2C73E}" srcOrd="1" destOrd="0" presId="urn:microsoft.com/office/officeart/2008/layout/LinedList"/>
    <dgm:cxn modelId="{A20EF0CE-2AB6-4F27-884B-E2F0635904D5}" type="presParOf" srcId="{CDE6CDC6-BAF5-447F-8CFF-003C211C3B56}" destId="{BEB121C4-B15C-4A47-8AAB-A8343DDC8F7F}" srcOrd="2" destOrd="0" presId="urn:microsoft.com/office/officeart/2008/layout/LinedList"/>
    <dgm:cxn modelId="{D0CC0E8A-A6F0-43C4-B8F7-811F85C0530B}" type="presParOf" srcId="{CDE6CDC6-BAF5-447F-8CFF-003C211C3B56}" destId="{12B21398-EE0E-4DB3-88C2-4A63A0B00D6F}" srcOrd="3" destOrd="0" presId="urn:microsoft.com/office/officeart/2008/layout/LinedList"/>
    <dgm:cxn modelId="{7114880B-30EB-4A30-994E-9067918B3EB8}" type="presParOf" srcId="{12B21398-EE0E-4DB3-88C2-4A63A0B00D6F}" destId="{46FF0530-14B1-4ACB-AD4B-521421001BF6}" srcOrd="0" destOrd="0" presId="urn:microsoft.com/office/officeart/2008/layout/LinedList"/>
    <dgm:cxn modelId="{1CD19622-ACF5-498B-B07C-2D07EA0A843C}" type="presParOf" srcId="{12B21398-EE0E-4DB3-88C2-4A63A0B00D6F}" destId="{41F18DB4-E90E-4C99-9C25-17E9E35B3D73}" srcOrd="1" destOrd="0" presId="urn:microsoft.com/office/officeart/2008/layout/LinedList"/>
    <dgm:cxn modelId="{8D524D71-77FF-4719-9F93-0DE440B83D14}" type="presParOf" srcId="{CDE6CDC6-BAF5-447F-8CFF-003C211C3B56}" destId="{FAB3CF70-C70D-42AC-B687-B0E96A8464E1}" srcOrd="4" destOrd="0" presId="urn:microsoft.com/office/officeart/2008/layout/LinedList"/>
    <dgm:cxn modelId="{5A5B6B54-AB2F-479E-88C9-A6369F0009AF}" type="presParOf" srcId="{CDE6CDC6-BAF5-447F-8CFF-003C211C3B56}" destId="{87D14B07-C9F2-4C81-91FE-8E600884FA37}" srcOrd="5" destOrd="0" presId="urn:microsoft.com/office/officeart/2008/layout/LinedList"/>
    <dgm:cxn modelId="{7BA5BF84-E384-4CEC-B66B-9C03418E5EE1}" type="presParOf" srcId="{87D14B07-C9F2-4C81-91FE-8E600884FA37}" destId="{CAF89C10-33C4-47C3-9DB9-67571D10F49D}" srcOrd="0" destOrd="0" presId="urn:microsoft.com/office/officeart/2008/layout/LinedList"/>
    <dgm:cxn modelId="{1A55F3AE-10AF-4247-B881-7C295D607A51}" type="presParOf" srcId="{87D14B07-C9F2-4C81-91FE-8E600884FA37}" destId="{397ACA35-647F-46A3-AE36-BB51F7E15A18}" srcOrd="1" destOrd="0" presId="urn:microsoft.com/office/officeart/2008/layout/LinedList"/>
    <dgm:cxn modelId="{7F22DAEA-5EE0-44AD-8385-CC20FC23782E}" type="presParOf" srcId="{CDE6CDC6-BAF5-447F-8CFF-003C211C3B56}" destId="{229DDBD1-809B-4A04-B34B-F5773856E484}" srcOrd="6" destOrd="0" presId="urn:microsoft.com/office/officeart/2008/layout/LinedList"/>
    <dgm:cxn modelId="{4E77914E-9E6D-44FE-A7C2-3A215FA89D7C}" type="presParOf" srcId="{CDE6CDC6-BAF5-447F-8CFF-003C211C3B56}" destId="{C3DEDBB4-4F0A-4435-B4EE-9D81386C9308}" srcOrd="7" destOrd="0" presId="urn:microsoft.com/office/officeart/2008/layout/LinedList"/>
    <dgm:cxn modelId="{BCE382E0-053D-455B-A155-01A0EF638005}" type="presParOf" srcId="{C3DEDBB4-4F0A-4435-B4EE-9D81386C9308}" destId="{17458139-5985-480F-9812-19BDF1AF92E0}" srcOrd="0" destOrd="0" presId="urn:microsoft.com/office/officeart/2008/layout/LinedList"/>
    <dgm:cxn modelId="{3C036253-CF38-4F55-85E6-E26DDB6AA762}" type="presParOf" srcId="{C3DEDBB4-4F0A-4435-B4EE-9D81386C9308}" destId="{AB0D914A-A78A-481A-8DEE-C3470FCDE46A}" srcOrd="1" destOrd="0" presId="urn:microsoft.com/office/officeart/2008/layout/LinedList"/>
    <dgm:cxn modelId="{D29F09B9-D833-4CD7-8F15-2ADC7C882FDE}" type="presParOf" srcId="{CDE6CDC6-BAF5-447F-8CFF-003C211C3B56}" destId="{A11B3E26-D51A-493B-9CE5-8FDB824A299C}" srcOrd="8" destOrd="0" presId="urn:microsoft.com/office/officeart/2008/layout/LinedList"/>
    <dgm:cxn modelId="{F54CEC60-579A-4D08-8FED-DB7D5EF71A03}" type="presParOf" srcId="{CDE6CDC6-BAF5-447F-8CFF-003C211C3B56}" destId="{54E30FBE-159A-4F4F-A352-C109940C80F2}" srcOrd="9" destOrd="0" presId="urn:microsoft.com/office/officeart/2008/layout/LinedList"/>
    <dgm:cxn modelId="{55A658B6-8153-44FD-BCD8-7B27D60A73B6}" type="presParOf" srcId="{54E30FBE-159A-4F4F-A352-C109940C80F2}" destId="{B3C025A0-01E0-4759-842B-E38AE74E25FC}" srcOrd="0" destOrd="0" presId="urn:microsoft.com/office/officeart/2008/layout/LinedList"/>
    <dgm:cxn modelId="{FAD38E7D-A533-42C8-952E-A5FBC85E0378}" type="presParOf" srcId="{54E30FBE-159A-4F4F-A352-C109940C80F2}" destId="{E2027F6B-E4BE-4610-B15C-7A81A77738E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98BDBB-FA6C-4866-8EF4-AB5B416CD584}">
      <dsp:nvSpPr>
        <dsp:cNvPr id="0" name=""/>
        <dsp:cNvSpPr/>
      </dsp:nvSpPr>
      <dsp:spPr>
        <a:xfrm>
          <a:off x="0" y="2248"/>
          <a:ext cx="6046132"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1B428D8-7DDA-42E0-B43C-23B304E87B14}">
      <dsp:nvSpPr>
        <dsp:cNvPr id="0" name=""/>
        <dsp:cNvSpPr/>
      </dsp:nvSpPr>
      <dsp:spPr>
        <a:xfrm>
          <a:off x="0" y="2248"/>
          <a:ext cx="6046132" cy="1533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dirty="0"/>
            <a:t>We're a team of three on a quest to understand the business system which has assigned to us brought us here to share our work with you. Understanding and having clarity on what we're accomplishing will bring tremendous change in our output. Our main motto is to gain knowledge about what we don't know and improve our understanding of what we already know about our business system.</a:t>
          </a:r>
          <a:endParaRPr lang="en-US" sz="1600" kern="1200" dirty="0"/>
        </a:p>
      </dsp:txBody>
      <dsp:txXfrm>
        <a:off x="0" y="2248"/>
        <a:ext cx="6046132" cy="1533789"/>
      </dsp:txXfrm>
    </dsp:sp>
    <dsp:sp modelId="{DCC15D42-211D-437C-8CBC-AAEFCD4BB223}">
      <dsp:nvSpPr>
        <dsp:cNvPr id="0" name=""/>
        <dsp:cNvSpPr/>
      </dsp:nvSpPr>
      <dsp:spPr>
        <a:xfrm>
          <a:off x="0" y="1536038"/>
          <a:ext cx="6046132" cy="0"/>
        </a:xfrm>
        <a:prstGeom prst="line">
          <a:avLst/>
        </a:prstGeom>
        <a:gradFill rotWithShape="0">
          <a:gsLst>
            <a:gs pos="0">
              <a:schemeClr val="accent2">
                <a:hueOff val="3860257"/>
                <a:satOff val="7060"/>
                <a:lumOff val="2941"/>
                <a:alphaOff val="0"/>
                <a:satMod val="103000"/>
                <a:lumMod val="102000"/>
                <a:tint val="94000"/>
              </a:schemeClr>
            </a:gs>
            <a:gs pos="50000">
              <a:schemeClr val="accent2">
                <a:hueOff val="3860257"/>
                <a:satOff val="7060"/>
                <a:lumOff val="2941"/>
                <a:alphaOff val="0"/>
                <a:satMod val="110000"/>
                <a:lumMod val="100000"/>
                <a:shade val="100000"/>
              </a:schemeClr>
            </a:gs>
            <a:gs pos="100000">
              <a:schemeClr val="accent2">
                <a:hueOff val="3860257"/>
                <a:satOff val="7060"/>
                <a:lumOff val="2941"/>
                <a:alphaOff val="0"/>
                <a:lumMod val="99000"/>
                <a:satMod val="120000"/>
                <a:shade val="78000"/>
              </a:schemeClr>
            </a:gs>
          </a:gsLst>
          <a:lin ang="5400000" scaled="0"/>
        </a:gradFill>
        <a:ln w="6350" cap="flat" cmpd="sng" algn="ctr">
          <a:solidFill>
            <a:schemeClr val="accent2">
              <a:hueOff val="3860257"/>
              <a:satOff val="7060"/>
              <a:lumOff val="2941"/>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54148315-2B26-45F9-8A92-BA9E76EF6F75}">
      <dsp:nvSpPr>
        <dsp:cNvPr id="0" name=""/>
        <dsp:cNvSpPr/>
      </dsp:nvSpPr>
      <dsp:spPr>
        <a:xfrm>
          <a:off x="0" y="1536038"/>
          <a:ext cx="6046132" cy="1533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a:t>User research engages us and users as contributors, who together develop knowledge and conclusion to generate solutions for real needs. work recognises that the user is at the heart of human-centered designing.</a:t>
          </a:r>
          <a:endParaRPr lang="en-US" sz="1600" kern="1200"/>
        </a:p>
      </dsp:txBody>
      <dsp:txXfrm>
        <a:off x="0" y="1536038"/>
        <a:ext cx="6046132" cy="1533789"/>
      </dsp:txXfrm>
    </dsp:sp>
    <dsp:sp modelId="{26F2F1BD-E960-4696-95B9-0A51DEC28BB8}">
      <dsp:nvSpPr>
        <dsp:cNvPr id="0" name=""/>
        <dsp:cNvSpPr/>
      </dsp:nvSpPr>
      <dsp:spPr>
        <a:xfrm>
          <a:off x="0" y="3069827"/>
          <a:ext cx="6046132" cy="0"/>
        </a:xfrm>
        <a:prstGeom prst="line">
          <a:avLst/>
        </a:prstGeom>
        <a:gradFill rotWithShape="0">
          <a:gsLst>
            <a:gs pos="0">
              <a:schemeClr val="accent2">
                <a:hueOff val="7720514"/>
                <a:satOff val="14120"/>
                <a:lumOff val="5882"/>
                <a:alphaOff val="0"/>
                <a:satMod val="103000"/>
                <a:lumMod val="102000"/>
                <a:tint val="94000"/>
              </a:schemeClr>
            </a:gs>
            <a:gs pos="50000">
              <a:schemeClr val="accent2">
                <a:hueOff val="7720514"/>
                <a:satOff val="14120"/>
                <a:lumOff val="5882"/>
                <a:alphaOff val="0"/>
                <a:satMod val="110000"/>
                <a:lumMod val="100000"/>
                <a:shade val="100000"/>
              </a:schemeClr>
            </a:gs>
            <a:gs pos="100000">
              <a:schemeClr val="accent2">
                <a:hueOff val="7720514"/>
                <a:satOff val="14120"/>
                <a:lumOff val="5882"/>
                <a:alphaOff val="0"/>
                <a:lumMod val="99000"/>
                <a:satMod val="120000"/>
                <a:shade val="78000"/>
              </a:schemeClr>
            </a:gs>
          </a:gsLst>
          <a:lin ang="5400000" scaled="0"/>
        </a:gradFill>
        <a:ln w="6350" cap="flat" cmpd="sng" algn="ctr">
          <a:solidFill>
            <a:schemeClr val="accent2">
              <a:hueOff val="7720514"/>
              <a:satOff val="14120"/>
              <a:lumOff val="5882"/>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8AD4F42-9B19-45FE-AF47-D4B5A8BF17FE}">
      <dsp:nvSpPr>
        <dsp:cNvPr id="0" name=""/>
        <dsp:cNvSpPr/>
      </dsp:nvSpPr>
      <dsp:spPr>
        <a:xfrm>
          <a:off x="0" y="3069827"/>
          <a:ext cx="6046132" cy="1533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a:t>By implementing the techniques of design thinking obviously "Empathic research" we were able to successfully tie the ends.</a:t>
          </a:r>
          <a:endParaRPr lang="en-US" sz="1600" kern="1200"/>
        </a:p>
      </dsp:txBody>
      <dsp:txXfrm>
        <a:off x="0" y="3069827"/>
        <a:ext cx="6046132" cy="15337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8D0C4B-23BE-46AB-A653-7905FB6F422F}">
      <dsp:nvSpPr>
        <dsp:cNvPr id="0" name=""/>
        <dsp:cNvSpPr/>
      </dsp:nvSpPr>
      <dsp:spPr>
        <a:xfrm>
          <a:off x="0" y="531"/>
          <a:ext cx="102338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A4F66F-A335-463D-AAB5-542EA452C5C8}">
      <dsp:nvSpPr>
        <dsp:cNvPr id="0" name=""/>
        <dsp:cNvSpPr/>
      </dsp:nvSpPr>
      <dsp:spPr>
        <a:xfrm>
          <a:off x="0" y="531"/>
          <a:ext cx="102338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b="0" i="0" kern="1200"/>
            <a:t>user group#1 expects 24/7 availability.</a:t>
          </a:r>
          <a:endParaRPr lang="en-US" sz="3800" kern="1200"/>
        </a:p>
      </dsp:txBody>
      <dsp:txXfrm>
        <a:off x="0" y="531"/>
        <a:ext cx="10233800" cy="870055"/>
      </dsp:txXfrm>
    </dsp:sp>
    <dsp:sp modelId="{BEB121C4-B15C-4A47-8AAB-A8343DDC8F7F}">
      <dsp:nvSpPr>
        <dsp:cNvPr id="0" name=""/>
        <dsp:cNvSpPr/>
      </dsp:nvSpPr>
      <dsp:spPr>
        <a:xfrm>
          <a:off x="0" y="870586"/>
          <a:ext cx="102338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FF0530-14B1-4ACB-AD4B-521421001BF6}">
      <dsp:nvSpPr>
        <dsp:cNvPr id="0" name=""/>
        <dsp:cNvSpPr/>
      </dsp:nvSpPr>
      <dsp:spPr>
        <a:xfrm>
          <a:off x="0" y="870586"/>
          <a:ext cx="102338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b="0" i="0" kern="1200"/>
            <a:t>Not ready to pay for the service in advance.</a:t>
          </a:r>
          <a:endParaRPr lang="en-US" sz="3800" kern="1200"/>
        </a:p>
      </dsp:txBody>
      <dsp:txXfrm>
        <a:off x="0" y="870586"/>
        <a:ext cx="10233800" cy="870055"/>
      </dsp:txXfrm>
    </dsp:sp>
    <dsp:sp modelId="{FAB3CF70-C70D-42AC-B687-B0E96A8464E1}">
      <dsp:nvSpPr>
        <dsp:cNvPr id="0" name=""/>
        <dsp:cNvSpPr/>
      </dsp:nvSpPr>
      <dsp:spPr>
        <a:xfrm>
          <a:off x="0" y="1740641"/>
          <a:ext cx="102338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F89C10-33C4-47C3-9DB9-67571D10F49D}">
      <dsp:nvSpPr>
        <dsp:cNvPr id="0" name=""/>
        <dsp:cNvSpPr/>
      </dsp:nvSpPr>
      <dsp:spPr>
        <a:xfrm>
          <a:off x="0" y="1740641"/>
          <a:ext cx="102338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b="0" i="0" kern="1200"/>
            <a:t>want to experience the service as fast as possible.</a:t>
          </a:r>
          <a:endParaRPr lang="en-US" sz="3800" kern="1200"/>
        </a:p>
      </dsp:txBody>
      <dsp:txXfrm>
        <a:off x="0" y="1740641"/>
        <a:ext cx="10233800" cy="870055"/>
      </dsp:txXfrm>
    </dsp:sp>
    <dsp:sp modelId="{229DDBD1-809B-4A04-B34B-F5773856E484}">
      <dsp:nvSpPr>
        <dsp:cNvPr id="0" name=""/>
        <dsp:cNvSpPr/>
      </dsp:nvSpPr>
      <dsp:spPr>
        <a:xfrm>
          <a:off x="0" y="2610696"/>
          <a:ext cx="102338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458139-5985-480F-9812-19BDF1AF92E0}">
      <dsp:nvSpPr>
        <dsp:cNvPr id="0" name=""/>
        <dsp:cNvSpPr/>
      </dsp:nvSpPr>
      <dsp:spPr>
        <a:xfrm>
          <a:off x="0" y="2610696"/>
          <a:ext cx="102338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US" sz="3800" b="0" i="0" kern="1200"/>
            <a:t>prefers well-established service outlets.</a:t>
          </a:r>
          <a:endParaRPr lang="en-US" sz="3800" kern="1200"/>
        </a:p>
      </dsp:txBody>
      <dsp:txXfrm>
        <a:off x="0" y="2610696"/>
        <a:ext cx="10233800" cy="870055"/>
      </dsp:txXfrm>
    </dsp:sp>
    <dsp:sp modelId="{A11B3E26-D51A-493B-9CE5-8FDB824A299C}">
      <dsp:nvSpPr>
        <dsp:cNvPr id="0" name=""/>
        <dsp:cNvSpPr/>
      </dsp:nvSpPr>
      <dsp:spPr>
        <a:xfrm>
          <a:off x="0" y="3480751"/>
          <a:ext cx="102338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3C025A0-01E0-4759-842B-E38AE74E25FC}">
      <dsp:nvSpPr>
        <dsp:cNvPr id="0" name=""/>
        <dsp:cNvSpPr/>
      </dsp:nvSpPr>
      <dsp:spPr>
        <a:xfrm>
          <a:off x="0" y="3480751"/>
          <a:ext cx="102338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l" defTabSz="1689100">
            <a:lnSpc>
              <a:spcPct val="90000"/>
            </a:lnSpc>
            <a:spcBef>
              <a:spcPct val="0"/>
            </a:spcBef>
            <a:spcAft>
              <a:spcPct val="35000"/>
            </a:spcAft>
            <a:buNone/>
          </a:pPr>
          <a:r>
            <a:rPr lang="en-IN" sz="3800" kern="1200"/>
            <a:t>Government verified links</a:t>
          </a:r>
          <a:endParaRPr lang="en-US" sz="3800" kern="1200"/>
        </a:p>
      </dsp:txBody>
      <dsp:txXfrm>
        <a:off x="0" y="3480751"/>
        <a:ext cx="10233800" cy="87005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eg>
</file>

<file path=ppt/media/image4.jpeg>
</file>

<file path=ppt/media/image5.pn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defRPr>
            </a:lvl1pPr>
          </a:lstStyle>
          <a:p>
            <a:pPr lvl="0" algn="r"/>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vert="horz" lIns="91440" tIns="45720" rIns="91440" bIns="45720" rtlCol="0"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stStyle>
          <a:p>
            <a:pPr marL="0" lvl="0" indent="0" algn="r">
              <a:buNone/>
            </a:pPr>
            <a:r>
              <a:rPr lang="en-US"/>
              <a:t>Click to edit Master subtitle style</a:t>
            </a:r>
            <a:endParaRPr lang="en-US" dirty="0"/>
          </a:p>
        </p:txBody>
      </p:sp>
      <p:sp>
        <p:nvSpPr>
          <p:cNvPr id="7" name="Date Placeholder 6"/>
          <p:cNvSpPr>
            <a:spLocks noGrp="1"/>
          </p:cNvSpPr>
          <p:nvPr>
            <p:ph type="dt" sz="half" idx="10"/>
          </p:nvPr>
        </p:nvSpPr>
        <p:spPr/>
        <p:txBody>
          <a:bodyPr/>
          <a:lstStyle/>
          <a:p>
            <a:fld id="{0D4E46AA-1EC0-4433-9956-E798E94A6FB7}" type="datetimeFigureOut">
              <a:rPr lang="en-US" smtClean="0"/>
              <a:t>12/4/2021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99906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D4E46AA-1EC0-4433-9956-E798E94A6FB7}" type="datetimeFigureOut">
              <a:rPr lang="en-US" smtClean="0"/>
              <a:pPr/>
              <a:t>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38C08-47C7-4847-B0BE-B9D8DEEB3D1B}" type="slidenum">
              <a:rPr lang="en-US" smtClean="0"/>
              <a:pPr/>
              <a:t>‹#›</a:t>
            </a:fld>
            <a:endParaRPr lang="en-US" dirty="0"/>
          </a:p>
        </p:txBody>
      </p:sp>
    </p:spTree>
    <p:extLst>
      <p:ext uri="{BB962C8B-B14F-4D97-AF65-F5344CB8AC3E}">
        <p14:creationId xmlns:p14="http://schemas.microsoft.com/office/powerpoint/2010/main" val="1943864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D4E46AA-1EC0-4433-9956-E798E94A6FB7}" type="datetimeFigureOut">
              <a:rPr lang="en-US" smtClean="0"/>
              <a:pPr/>
              <a:t>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38C08-47C7-4847-B0BE-B9D8DEEB3D1B}" type="slidenum">
              <a:rPr lang="en-US" smtClean="0"/>
              <a:pPr/>
              <a:t>‹#›</a:t>
            </a:fld>
            <a:endParaRPr lang="en-US" dirty="0"/>
          </a:p>
        </p:txBody>
      </p:sp>
    </p:spTree>
    <p:extLst>
      <p:ext uri="{BB962C8B-B14F-4D97-AF65-F5344CB8AC3E}">
        <p14:creationId xmlns:p14="http://schemas.microsoft.com/office/powerpoint/2010/main" val="19270216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D4E46AA-1EC0-4433-9956-E798E94A6FB7}" type="datetimeFigureOut">
              <a:rPr lang="en-US" smtClean="0"/>
              <a:pPr/>
              <a:t>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38C08-47C7-4847-B0BE-B9D8DEEB3D1B}" type="slidenum">
              <a:rPr lang="en-US" smtClean="0"/>
              <a:pPr/>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824637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D4E46AA-1EC0-4433-9956-E798E94A6FB7}" type="datetimeFigureOut">
              <a:rPr lang="en-US" smtClean="0"/>
              <a:pPr/>
              <a:t>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38C08-47C7-4847-B0BE-B9D8DEEB3D1B}" type="slidenum">
              <a:rPr lang="en-US" smtClean="0"/>
              <a:pPr/>
              <a:t>‹#›</a:t>
            </a:fld>
            <a:endParaRPr lang="en-US" dirty="0"/>
          </a:p>
        </p:txBody>
      </p:sp>
    </p:spTree>
    <p:extLst>
      <p:ext uri="{BB962C8B-B14F-4D97-AF65-F5344CB8AC3E}">
        <p14:creationId xmlns:p14="http://schemas.microsoft.com/office/powerpoint/2010/main" val="33184364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D4E46AA-1EC0-4433-9956-E798E94A6FB7}" type="datetimeFigureOut">
              <a:rPr lang="en-US" smtClean="0"/>
              <a:pPr/>
              <a:t>12/4/2021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0C38C08-47C7-4847-B0BE-B9D8DEEB3D1B}" type="slidenum">
              <a:rPr lang="en-US" smtClean="0"/>
              <a:pPr/>
              <a:t>‹#›</a:t>
            </a:fld>
            <a:endParaRPr lang="en-US" dirty="0"/>
          </a:p>
        </p:txBody>
      </p:sp>
    </p:spTree>
    <p:extLst>
      <p:ext uri="{BB962C8B-B14F-4D97-AF65-F5344CB8AC3E}">
        <p14:creationId xmlns:p14="http://schemas.microsoft.com/office/powerpoint/2010/main" val="17612302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D4E46AA-1EC0-4433-9956-E798E94A6FB7}" type="datetimeFigureOut">
              <a:rPr lang="en-US" smtClean="0"/>
              <a:pPr/>
              <a:t>12/4/2021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0C38C08-47C7-4847-B0BE-B9D8DEEB3D1B}" type="slidenum">
              <a:rPr lang="en-US" smtClean="0"/>
              <a:pPr/>
              <a:t>‹#›</a:t>
            </a:fld>
            <a:endParaRPr lang="en-US" dirty="0"/>
          </a:p>
        </p:txBody>
      </p:sp>
    </p:spTree>
    <p:extLst>
      <p:ext uri="{BB962C8B-B14F-4D97-AF65-F5344CB8AC3E}">
        <p14:creationId xmlns:p14="http://schemas.microsoft.com/office/powerpoint/2010/main" val="12157182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4E46AA-1EC0-4433-9956-E798E94A6FB7}" type="datetimeFigureOut">
              <a:rPr lang="en-US" smtClean="0"/>
              <a:t>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7021604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4E46AA-1EC0-4433-9956-E798E94A6FB7}" type="datetimeFigureOut">
              <a:rPr lang="en-US" smtClean="0"/>
              <a:t>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2453556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4E46AA-1EC0-4433-9956-E798E94A6FB7}" type="datetimeFigureOut">
              <a:rPr lang="en-US" smtClean="0"/>
              <a:t>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764126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32000"/>
                        <a:lumOff val="68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4E46AA-1EC0-4433-9956-E798E94A6FB7}" type="datetimeFigureOut">
              <a:rPr lang="en-US" smtClean="0"/>
              <a:t>12/4/2021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9564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4E46AA-1EC0-4433-9956-E798E94A6FB7}" type="datetimeFigureOut">
              <a:rPr lang="en-US" smtClean="0"/>
              <a:t>12/4/2021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774243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4E46AA-1EC0-4433-9956-E798E94A6FB7}" type="datetimeFigureOut">
              <a:rPr lang="en-US" smtClean="0"/>
              <a:t>12/4/2021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439419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4E46AA-1EC0-4433-9956-E798E94A6FB7}" type="datetimeFigureOut">
              <a:rPr lang="en-US" smtClean="0"/>
              <a:t>12/4/2021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103117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4E46AA-1EC0-4433-9956-E798E94A6FB7}" type="datetimeFigureOut">
              <a:rPr lang="en-US" smtClean="0"/>
              <a:t>12/4/2021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186705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D4E46AA-1EC0-4433-9956-E798E94A6FB7}" type="datetimeFigureOut">
              <a:rPr lang="en-US" smtClean="0"/>
              <a:t>12/4/2021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204507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D4E46AA-1EC0-4433-9956-E798E94A6FB7}" type="datetimeFigureOut">
              <a:rPr lang="en-US" smtClean="0"/>
              <a:t>12/4/2021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294988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0D4E46AA-1EC0-4433-9956-E798E94A6FB7}" type="datetimeFigureOut">
              <a:rPr lang="en-US" smtClean="0"/>
              <a:pPr/>
              <a:t>12/4/2021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70C38C08-47C7-4847-B0BE-B9D8DEEB3D1B}" type="slidenum">
              <a:rPr lang="en-US" smtClean="0"/>
              <a:pPr/>
              <a:t>‹#›</a:t>
            </a:fld>
            <a:endParaRPr lang="en-US" dirty="0"/>
          </a:p>
        </p:txBody>
      </p:sp>
    </p:spTree>
    <p:extLst>
      <p:ext uri="{BB962C8B-B14F-4D97-AF65-F5344CB8AC3E}">
        <p14:creationId xmlns:p14="http://schemas.microsoft.com/office/powerpoint/2010/main" val="1568898204"/>
      </p:ext>
    </p:extLst>
  </p:cSld>
  <p:clrMap bg1="dk1" tx1="lt1" bg2="dk2" tx2="lt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 id="2147483878" r:id="rId12"/>
    <p:sldLayoutId id="2147483879" r:id="rId13"/>
    <p:sldLayoutId id="2147483880" r:id="rId14"/>
    <p:sldLayoutId id="2147483881" r:id="rId15"/>
    <p:sldLayoutId id="2147483882" r:id="rId16"/>
    <p:sldLayoutId id="2147483883"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13000"/>
                  <a:lumOff val="87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Old street lamp and city skyline at dusk">
            <a:extLst>
              <a:ext uri="{FF2B5EF4-FFF2-40B4-BE49-F238E27FC236}">
                <a16:creationId xmlns:a16="http://schemas.microsoft.com/office/drawing/2014/main" id="{8B33402D-E549-4DF7-970E-06EBEAD66A39}"/>
              </a:ext>
            </a:extLst>
          </p:cNvPr>
          <p:cNvPicPr>
            <a:picLocks noChangeAspect="1"/>
          </p:cNvPicPr>
          <p:nvPr/>
        </p:nvPicPr>
        <p:blipFill rotWithShape="1">
          <a:blip r:embed="rId2">
            <a:alphaModFix/>
          </a:blip>
          <a:srcRect t="15732"/>
          <a:stretch/>
        </p:blipFill>
        <p:spPr>
          <a:xfrm>
            <a:off x="20" y="152"/>
            <a:ext cx="12191980" cy="6857848"/>
          </a:xfrm>
          <a:prstGeom prst="rect">
            <a:avLst/>
          </a:prstGeom>
        </p:spPr>
      </p:pic>
      <p:sp>
        <p:nvSpPr>
          <p:cNvPr id="2" name="Title 1">
            <a:extLst>
              <a:ext uri="{FF2B5EF4-FFF2-40B4-BE49-F238E27FC236}">
                <a16:creationId xmlns:a16="http://schemas.microsoft.com/office/drawing/2014/main" id="{B14E35EC-2EB6-4951-A0F6-B6156BF9611A}"/>
              </a:ext>
            </a:extLst>
          </p:cNvPr>
          <p:cNvSpPr>
            <a:spLocks noGrp="1"/>
          </p:cNvSpPr>
          <p:nvPr>
            <p:ph type="ctrTitle"/>
          </p:nvPr>
        </p:nvSpPr>
        <p:spPr>
          <a:xfrm>
            <a:off x="5381625" y="1340964"/>
            <a:ext cx="6097576" cy="2933952"/>
          </a:xfrm>
        </p:spPr>
        <p:txBody>
          <a:bodyPr anchor="t">
            <a:normAutofit/>
          </a:bodyPr>
          <a:lstStyle/>
          <a:p>
            <a:pPr algn="r"/>
            <a:r>
              <a:rPr lang="en-US" sz="3700" dirty="0">
                <a:solidFill>
                  <a:srgbClr val="FFFFFF"/>
                </a:solidFill>
              </a:rPr>
              <a:t>SDP PROJECT REVIEW</a:t>
            </a:r>
            <a:br>
              <a:rPr lang="en-US" sz="3700" dirty="0">
                <a:solidFill>
                  <a:srgbClr val="FFFFFF"/>
                </a:solidFill>
              </a:rPr>
            </a:br>
            <a:br>
              <a:rPr lang="en-US" sz="3700" dirty="0">
                <a:solidFill>
                  <a:srgbClr val="FFFFFF"/>
                </a:solidFill>
              </a:rPr>
            </a:br>
            <a:br>
              <a:rPr lang="en-US" sz="3700" dirty="0">
                <a:solidFill>
                  <a:srgbClr val="FFFFFF"/>
                </a:solidFill>
              </a:rPr>
            </a:br>
            <a:r>
              <a:rPr lang="en-US" sz="3700" dirty="0">
                <a:solidFill>
                  <a:srgbClr val="FFFFFF"/>
                </a:solidFill>
              </a:rPr>
              <a:t>PROJECT GROUP -139</a:t>
            </a:r>
            <a:endParaRPr lang="en-IN" sz="3700" dirty="0">
              <a:solidFill>
                <a:srgbClr val="FFFFFF"/>
              </a:solidFill>
            </a:endParaRPr>
          </a:p>
        </p:txBody>
      </p:sp>
      <p:sp>
        <p:nvSpPr>
          <p:cNvPr id="3" name="Subtitle 2">
            <a:extLst>
              <a:ext uri="{FF2B5EF4-FFF2-40B4-BE49-F238E27FC236}">
                <a16:creationId xmlns:a16="http://schemas.microsoft.com/office/drawing/2014/main" id="{6CCE68AE-FC3C-49DA-83C8-F9C46F1EA35E}"/>
              </a:ext>
            </a:extLst>
          </p:cNvPr>
          <p:cNvSpPr>
            <a:spLocks noGrp="1"/>
          </p:cNvSpPr>
          <p:nvPr>
            <p:ph type="subTitle" idx="1"/>
          </p:nvPr>
        </p:nvSpPr>
        <p:spPr>
          <a:xfrm>
            <a:off x="6400799" y="4584879"/>
            <a:ext cx="4916477" cy="1287887"/>
          </a:xfrm>
        </p:spPr>
        <p:txBody>
          <a:bodyPr anchor="b">
            <a:normAutofit/>
          </a:bodyPr>
          <a:lstStyle/>
          <a:p>
            <a:pPr algn="r"/>
            <a:r>
              <a:rPr lang="en-US">
                <a:solidFill>
                  <a:srgbClr val="FFFFFF"/>
                </a:solidFill>
              </a:rPr>
              <a:t>BOOK</a:t>
            </a:r>
            <a:r>
              <a:rPr lang="en-US" dirty="0">
                <a:solidFill>
                  <a:srgbClr val="FFFFFF"/>
                </a:solidFill>
              </a:rPr>
              <a:t> </a:t>
            </a:r>
            <a:r>
              <a:rPr lang="en-US" b="0">
                <a:solidFill>
                  <a:srgbClr val="FFFFFF"/>
                </a:solidFill>
              </a:rPr>
              <a:t>MAKER</a:t>
            </a:r>
            <a:r>
              <a:rPr lang="en-US" dirty="0">
                <a:solidFill>
                  <a:srgbClr val="FFFFFF"/>
                </a:solidFill>
              </a:rPr>
              <a:t> </a:t>
            </a:r>
            <a:r>
              <a:rPr lang="en-US">
                <a:solidFill>
                  <a:srgbClr val="FFFFFF"/>
                </a:solidFill>
              </a:rPr>
              <a:t>SYSTEM</a:t>
            </a:r>
            <a:endParaRPr lang="en-IN">
              <a:solidFill>
                <a:srgbClr val="FFFFFF"/>
              </a:solidFill>
            </a:endParaRPr>
          </a:p>
        </p:txBody>
      </p:sp>
    </p:spTree>
    <p:extLst>
      <p:ext uri="{BB962C8B-B14F-4D97-AF65-F5344CB8AC3E}">
        <p14:creationId xmlns:p14="http://schemas.microsoft.com/office/powerpoint/2010/main" val="603750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4962833-2EBB-47A0-9823-D4F8E16EE1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D0C1AF03-2A94-44A9-AC0E-FBD6959E38FC}"/>
              </a:ext>
            </a:extLst>
          </p:cNvPr>
          <p:cNvSpPr>
            <a:spLocks noGrp="1"/>
          </p:cNvSpPr>
          <p:nvPr>
            <p:ph type="title"/>
          </p:nvPr>
        </p:nvSpPr>
        <p:spPr>
          <a:xfrm>
            <a:off x="4377313" y="687388"/>
            <a:ext cx="6290687" cy="5483225"/>
          </a:xfrm>
          <a:effectLst/>
        </p:spPr>
        <p:txBody>
          <a:bodyPr vert="horz" wrap="square" lIns="91440" tIns="45720" rIns="91440" bIns="45720" rtlCol="0" anchor="ctr">
            <a:normAutofit/>
          </a:bodyPr>
          <a:lstStyle/>
          <a:p>
            <a:r>
              <a:rPr lang="en-US" sz="7200" spc="-300" dirty="0">
                <a:solidFill>
                  <a:schemeClr val="tx1">
                    <a:lumMod val="95000"/>
                  </a:schemeClr>
                </a:solidFill>
                <a:effectLst>
                  <a:outerShdw blurRad="469900" dist="342900" dir="5400000" sy="-20000" rotWithShape="0">
                    <a:prstClr val="black">
                      <a:alpha val="66000"/>
                    </a:prstClr>
                  </a:outerShdw>
                </a:effectLst>
              </a:rPr>
              <a:t>THANK YOU</a:t>
            </a:r>
          </a:p>
        </p:txBody>
      </p:sp>
      <p:cxnSp>
        <p:nvCxnSpPr>
          <p:cNvPr id="10" name="Straight Connector 9">
            <a:extLst>
              <a:ext uri="{FF2B5EF4-FFF2-40B4-BE49-F238E27FC236}">
                <a16:creationId xmlns:a16="http://schemas.microsoft.com/office/drawing/2014/main" id="{21FCCE20-1E4F-44FF-87B4-379D391A2D1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5580" y="2032907"/>
            <a:ext cx="0" cy="279218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5670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Rolls of blueprints">
            <a:extLst>
              <a:ext uri="{FF2B5EF4-FFF2-40B4-BE49-F238E27FC236}">
                <a16:creationId xmlns:a16="http://schemas.microsoft.com/office/drawing/2014/main" id="{11186372-CDA2-4BEC-9E44-B18477C96A29}"/>
              </a:ext>
            </a:extLst>
          </p:cNvPr>
          <p:cNvPicPr>
            <a:picLocks noChangeAspect="1"/>
          </p:cNvPicPr>
          <p:nvPr/>
        </p:nvPicPr>
        <p:blipFill rotWithShape="1">
          <a:blip r:embed="rId3"/>
          <a:srcRect l="65845" r="1464" b="-1"/>
          <a:stretch/>
        </p:blipFill>
        <p:spPr>
          <a:xfrm>
            <a:off x="8833282" y="10"/>
            <a:ext cx="3358718" cy="6857990"/>
          </a:xfrm>
          <a:prstGeom prst="rect">
            <a:avLst/>
          </a:prstGeom>
        </p:spPr>
      </p:pic>
      <p:sp useBgFill="1">
        <p:nvSpPr>
          <p:cNvPr id="9" name="Rectangle 8">
            <a:extLst>
              <a:ext uri="{FF2B5EF4-FFF2-40B4-BE49-F238E27FC236}">
                <a16:creationId xmlns:a16="http://schemas.microsoft.com/office/drawing/2014/main" id="{D81572F4-23AD-4E04-8587-4200A8970C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33282"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C10A61-2A00-49EF-8DCE-964758495B45}"/>
              </a:ext>
            </a:extLst>
          </p:cNvPr>
          <p:cNvSpPr>
            <a:spLocks noGrp="1"/>
          </p:cNvSpPr>
          <p:nvPr>
            <p:ph type="title"/>
          </p:nvPr>
        </p:nvSpPr>
        <p:spPr>
          <a:xfrm>
            <a:off x="621792" y="4464028"/>
            <a:ext cx="7735824" cy="1641490"/>
          </a:xfrm>
        </p:spPr>
        <p:txBody>
          <a:bodyPr vert="horz" wrap="none" lIns="91440" tIns="45720" rIns="91440" bIns="45720" rtlCol="0" anchor="t">
            <a:normAutofit/>
          </a:bodyPr>
          <a:lstStyle/>
          <a:p>
            <a:pPr algn="r"/>
            <a:r>
              <a:rPr lang="en-US"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rPr>
              <a:t>BOOK MARKER SYSTEM</a:t>
            </a:r>
            <a:br>
              <a:rPr lang="en-US"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rPr>
            </a:br>
            <a:endParaRPr lang="en-US" sz="5300" spc="-300" dirty="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endParaRPr>
          </a:p>
        </p:txBody>
      </p:sp>
      <p:sp>
        <p:nvSpPr>
          <p:cNvPr id="3" name="Content Placeholder 2">
            <a:extLst>
              <a:ext uri="{FF2B5EF4-FFF2-40B4-BE49-F238E27FC236}">
                <a16:creationId xmlns:a16="http://schemas.microsoft.com/office/drawing/2014/main" id="{33ED28DF-3A2E-4265-A8ED-649602C85A6F}"/>
              </a:ext>
            </a:extLst>
          </p:cNvPr>
          <p:cNvSpPr>
            <a:spLocks noGrp="1"/>
          </p:cNvSpPr>
          <p:nvPr>
            <p:ph idx="1"/>
          </p:nvPr>
        </p:nvSpPr>
        <p:spPr>
          <a:xfrm>
            <a:off x="621792" y="3694375"/>
            <a:ext cx="7735824" cy="754025"/>
          </a:xfrm>
        </p:spPr>
        <p:txBody>
          <a:bodyPr vert="horz" lIns="91440" tIns="45720" rIns="91440" bIns="45720" rtlCol="0" anchor="b">
            <a:normAutofit/>
          </a:bodyPr>
          <a:lstStyle/>
          <a:p>
            <a:pPr marL="0" indent="0" algn="r">
              <a:buNone/>
            </a:pPr>
            <a:endPar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endParaRPr>
          </a:p>
        </p:txBody>
      </p:sp>
    </p:spTree>
    <p:extLst>
      <p:ext uri="{BB962C8B-B14F-4D97-AF65-F5344CB8AC3E}">
        <p14:creationId xmlns:p14="http://schemas.microsoft.com/office/powerpoint/2010/main" val="58127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E9A0C3A-06A5-4F95-BDA7-ECC7400C8DD9}"/>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a:stretch/>
        </p:blipFill>
        <p:spPr>
          <a:xfrm>
            <a:off x="0" y="-345512"/>
            <a:ext cx="12192000" cy="6857988"/>
          </a:xfrm>
          <a:prstGeom prst="rect">
            <a:avLst/>
          </a:prstGeom>
        </p:spPr>
      </p:pic>
      <p:sp>
        <p:nvSpPr>
          <p:cNvPr id="28" name="Content Placeholder 27">
            <a:extLst>
              <a:ext uri="{FF2B5EF4-FFF2-40B4-BE49-F238E27FC236}">
                <a16:creationId xmlns:a16="http://schemas.microsoft.com/office/drawing/2014/main" id="{8828A9DC-BCD1-43AE-AA93-845D35149616}"/>
              </a:ext>
            </a:extLst>
          </p:cNvPr>
          <p:cNvSpPr>
            <a:spLocks noGrp="1"/>
          </p:cNvSpPr>
          <p:nvPr>
            <p:ph idx="1"/>
          </p:nvPr>
        </p:nvSpPr>
        <p:spPr>
          <a:xfrm>
            <a:off x="426128" y="1371600"/>
            <a:ext cx="10627354" cy="5410939"/>
          </a:xfrm>
          <a:noFill/>
          <a:ln>
            <a:noFill/>
          </a:ln>
        </p:spPr>
        <p:style>
          <a:lnRef idx="0">
            <a:scrgbClr r="0" g="0" b="0"/>
          </a:lnRef>
          <a:fillRef idx="0">
            <a:scrgbClr r="0" g="0" b="0"/>
          </a:fillRef>
          <a:effectRef idx="0">
            <a:scrgbClr r="0" g="0" b="0"/>
          </a:effectRef>
          <a:fontRef idx="minor">
            <a:schemeClr val="dk1"/>
          </a:fontRef>
        </p:style>
        <p:txBody>
          <a:bodyPr>
            <a:normAutofit/>
          </a:bodyPr>
          <a:lstStyle/>
          <a:p>
            <a:pPr marL="0" indent="0">
              <a:buNone/>
            </a:pPr>
            <a:r>
              <a:rPr lang="en-US" sz="4400" b="1" dirty="0">
                <a:solidFill>
                  <a:srgbClr val="FFFFFF"/>
                </a:solidFill>
                <a:highlight>
                  <a:srgbClr val="000000"/>
                </a:highlight>
                <a:latin typeface="Algerian" panose="04020705040A02060702" pitchFamily="82" charset="0"/>
              </a:rPr>
              <a:t>TEAM</a:t>
            </a:r>
            <a:r>
              <a:rPr lang="en-US" sz="2800" b="1" dirty="0">
                <a:solidFill>
                  <a:srgbClr val="FFFFFF"/>
                </a:solidFill>
                <a:highlight>
                  <a:srgbClr val="000000"/>
                </a:highlight>
                <a:latin typeface="Algerian" panose="04020705040A02060702" pitchFamily="82" charset="0"/>
              </a:rPr>
              <a:t> </a:t>
            </a:r>
            <a:r>
              <a:rPr lang="en-US" sz="4400" b="1" dirty="0">
                <a:solidFill>
                  <a:srgbClr val="FFFFFF"/>
                </a:solidFill>
                <a:highlight>
                  <a:srgbClr val="000000"/>
                </a:highlight>
                <a:latin typeface="Algerian" panose="04020705040A02060702" pitchFamily="82" charset="0"/>
              </a:rPr>
              <a:t>MEMBERS</a:t>
            </a:r>
          </a:p>
          <a:p>
            <a:pPr marL="0" indent="0">
              <a:buNone/>
            </a:pPr>
            <a:r>
              <a:rPr lang="en-US" sz="2800" dirty="0">
                <a:solidFill>
                  <a:srgbClr val="FFFFFF"/>
                </a:solidFill>
              </a:rPr>
              <a:t>2000031910</a:t>
            </a:r>
            <a:r>
              <a:rPr lang="en-US" sz="4000" dirty="0">
                <a:solidFill>
                  <a:srgbClr val="FFFFFF"/>
                </a:solidFill>
              </a:rPr>
              <a:t> – </a:t>
            </a:r>
            <a:r>
              <a:rPr lang="en-US" sz="2800" dirty="0">
                <a:solidFill>
                  <a:srgbClr val="FFFFFF"/>
                </a:solidFill>
              </a:rPr>
              <a:t>YUSUF</a:t>
            </a:r>
            <a:r>
              <a:rPr lang="en-US" sz="4000" dirty="0">
                <a:solidFill>
                  <a:srgbClr val="FFFFFF"/>
                </a:solidFill>
              </a:rPr>
              <a:t> </a:t>
            </a:r>
            <a:r>
              <a:rPr lang="en-US" sz="2800" dirty="0">
                <a:solidFill>
                  <a:srgbClr val="FFFFFF"/>
                </a:solidFill>
              </a:rPr>
              <a:t>BAIG</a:t>
            </a:r>
          </a:p>
          <a:p>
            <a:pPr marL="0" indent="0">
              <a:buNone/>
            </a:pPr>
            <a:r>
              <a:rPr lang="en-US" sz="2800" dirty="0">
                <a:solidFill>
                  <a:srgbClr val="FFFFFF"/>
                </a:solidFill>
              </a:rPr>
              <a:t>2000031982</a:t>
            </a:r>
            <a:r>
              <a:rPr lang="en-US" sz="4000" dirty="0">
                <a:solidFill>
                  <a:srgbClr val="FFFFFF"/>
                </a:solidFill>
              </a:rPr>
              <a:t> – </a:t>
            </a:r>
            <a:r>
              <a:rPr lang="en-US" sz="2800" dirty="0">
                <a:solidFill>
                  <a:srgbClr val="FFFFFF"/>
                </a:solidFill>
              </a:rPr>
              <a:t>B </a:t>
            </a:r>
            <a:r>
              <a:rPr lang="en-US" sz="4000" dirty="0">
                <a:solidFill>
                  <a:srgbClr val="FFFFFF"/>
                </a:solidFill>
              </a:rPr>
              <a:t>. </a:t>
            </a:r>
            <a:r>
              <a:rPr lang="en-US" sz="2800" dirty="0">
                <a:solidFill>
                  <a:srgbClr val="FFFFFF"/>
                </a:solidFill>
              </a:rPr>
              <a:t>PHANINDRA</a:t>
            </a:r>
            <a:endParaRPr lang="en-US" sz="4000" dirty="0">
              <a:solidFill>
                <a:srgbClr val="FFFFFF"/>
              </a:solidFill>
            </a:endParaRPr>
          </a:p>
          <a:p>
            <a:pPr marL="0" indent="0">
              <a:buNone/>
            </a:pPr>
            <a:r>
              <a:rPr lang="en-US" sz="2800" dirty="0">
                <a:solidFill>
                  <a:srgbClr val="FFFFFF"/>
                </a:solidFill>
              </a:rPr>
              <a:t>2000031985</a:t>
            </a:r>
            <a:r>
              <a:rPr lang="en-US" sz="4000" dirty="0">
                <a:solidFill>
                  <a:srgbClr val="FFFFFF"/>
                </a:solidFill>
              </a:rPr>
              <a:t> – </a:t>
            </a:r>
            <a:r>
              <a:rPr lang="en-US" sz="2800" dirty="0">
                <a:solidFill>
                  <a:srgbClr val="FFFFFF"/>
                </a:solidFill>
              </a:rPr>
              <a:t>SK.MOHAMMED YASEEN</a:t>
            </a:r>
            <a:endParaRPr lang="en-US" sz="4000" dirty="0">
              <a:solidFill>
                <a:srgbClr val="FFFFFF"/>
              </a:solidFill>
            </a:endParaRPr>
          </a:p>
        </p:txBody>
      </p:sp>
    </p:spTree>
    <p:extLst>
      <p:ext uri="{BB962C8B-B14F-4D97-AF65-F5344CB8AC3E}">
        <p14:creationId xmlns:p14="http://schemas.microsoft.com/office/powerpoint/2010/main" val="1393362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A92FA-64C7-497B-8F8A-3F84CA797849}"/>
              </a:ext>
            </a:extLst>
          </p:cNvPr>
          <p:cNvSpPr>
            <a:spLocks noGrp="1"/>
          </p:cNvSpPr>
          <p:nvPr>
            <p:ph type="title"/>
          </p:nvPr>
        </p:nvSpPr>
        <p:spPr>
          <a:xfrm>
            <a:off x="669851" y="1430179"/>
            <a:ext cx="3029313" cy="3675908"/>
          </a:xfrm>
        </p:spPr>
        <p:txBody>
          <a:bodyPr anchor="ctr">
            <a:normAutofit/>
          </a:bodyPr>
          <a:lstStyle/>
          <a:p>
            <a:r>
              <a:rPr lang="en-US" sz="3400"/>
              <a:t>CHALLENGES</a:t>
            </a:r>
            <a:endParaRPr lang="en-IN" sz="3400"/>
          </a:p>
        </p:txBody>
      </p:sp>
      <p:graphicFrame>
        <p:nvGraphicFramePr>
          <p:cNvPr id="4" name="Content Placeholder 2">
            <a:extLst>
              <a:ext uri="{FF2B5EF4-FFF2-40B4-BE49-F238E27FC236}">
                <a16:creationId xmlns:a16="http://schemas.microsoft.com/office/drawing/2014/main" id="{4386CCAE-F1AD-466A-9115-68B72106BA8C}"/>
              </a:ext>
            </a:extLst>
          </p:cNvPr>
          <p:cNvGraphicFramePr>
            <a:graphicFrameLocks noGrp="1"/>
          </p:cNvGraphicFramePr>
          <p:nvPr>
            <p:ph idx="1"/>
            <p:extLst>
              <p:ext uri="{D42A27DB-BD31-4B8C-83A1-F6EECF244321}">
                <p14:modId xmlns:p14="http://schemas.microsoft.com/office/powerpoint/2010/main" val="3485183589"/>
              </p:ext>
            </p:extLst>
          </p:nvPr>
        </p:nvGraphicFramePr>
        <p:xfrm>
          <a:off x="5054375" y="965200"/>
          <a:ext cx="6046133" cy="46058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93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4" descr="Graph on document with pen">
            <a:extLst>
              <a:ext uri="{FF2B5EF4-FFF2-40B4-BE49-F238E27FC236}">
                <a16:creationId xmlns:a16="http://schemas.microsoft.com/office/drawing/2014/main" id="{AF8E9080-DBEF-4BC3-AA5A-67FBAF87A2CE}"/>
              </a:ext>
            </a:extLst>
          </p:cNvPr>
          <p:cNvPicPr>
            <a:picLocks noChangeAspect="1"/>
          </p:cNvPicPr>
          <p:nvPr/>
        </p:nvPicPr>
        <p:blipFill rotWithShape="1">
          <a:blip r:embed="rId3"/>
          <a:srcRect l="20089" r="6366" b="-1"/>
          <a:stretch/>
        </p:blipFill>
        <p:spPr>
          <a:xfrm>
            <a:off x="4636008" y="-123815"/>
            <a:ext cx="7555992" cy="6857990"/>
          </a:xfrm>
          <a:prstGeom prst="rect">
            <a:avLst/>
          </a:prstGeom>
        </p:spPr>
      </p:pic>
      <p:sp>
        <p:nvSpPr>
          <p:cNvPr id="2" name="Title 1">
            <a:extLst>
              <a:ext uri="{FF2B5EF4-FFF2-40B4-BE49-F238E27FC236}">
                <a16:creationId xmlns:a16="http://schemas.microsoft.com/office/drawing/2014/main" id="{C8F4E587-13A3-4F6D-958D-8A2A1F35C691}"/>
              </a:ext>
            </a:extLst>
          </p:cNvPr>
          <p:cNvSpPr>
            <a:spLocks noGrp="1"/>
          </p:cNvSpPr>
          <p:nvPr>
            <p:ph type="title"/>
          </p:nvPr>
        </p:nvSpPr>
        <p:spPr>
          <a:xfrm>
            <a:off x="838201" y="365125"/>
            <a:ext cx="3478160" cy="1325563"/>
          </a:xfrm>
        </p:spPr>
        <p:txBody>
          <a:bodyPr>
            <a:normAutofit/>
          </a:bodyPr>
          <a:lstStyle/>
          <a:p>
            <a:r>
              <a:rPr lang="en-US" sz="3700"/>
              <a:t>ONLINE RESEARCH LINK</a:t>
            </a:r>
            <a:endParaRPr lang="en-IN" sz="3700"/>
          </a:p>
        </p:txBody>
      </p:sp>
      <p:sp>
        <p:nvSpPr>
          <p:cNvPr id="3" name="Content Placeholder 2">
            <a:extLst>
              <a:ext uri="{FF2B5EF4-FFF2-40B4-BE49-F238E27FC236}">
                <a16:creationId xmlns:a16="http://schemas.microsoft.com/office/drawing/2014/main" id="{124FC990-4CBF-4878-AF55-538CFB673E83}"/>
              </a:ext>
            </a:extLst>
          </p:cNvPr>
          <p:cNvSpPr>
            <a:spLocks noGrp="1"/>
          </p:cNvSpPr>
          <p:nvPr>
            <p:ph idx="1"/>
          </p:nvPr>
        </p:nvSpPr>
        <p:spPr>
          <a:xfrm>
            <a:off x="838202" y="1825625"/>
            <a:ext cx="3478160" cy="4351338"/>
          </a:xfrm>
        </p:spPr>
        <p:txBody>
          <a:bodyPr>
            <a:normAutofit/>
          </a:bodyPr>
          <a:lstStyle/>
          <a:p>
            <a:r>
              <a:rPr lang="en-US" dirty="0"/>
              <a:t>We take Dream 11 as online resource to know how it was actually working</a:t>
            </a:r>
          </a:p>
          <a:p>
            <a:endParaRPr lang="en-IN" dirty="0"/>
          </a:p>
        </p:txBody>
      </p:sp>
    </p:spTree>
    <p:extLst>
      <p:ext uri="{BB962C8B-B14F-4D97-AF65-F5344CB8AC3E}">
        <p14:creationId xmlns:p14="http://schemas.microsoft.com/office/powerpoint/2010/main" val="2964397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358089-2E54-4747-8D77-434291EB9A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318841-B257-4D3A-A6E5-309C003E0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62127"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E91918-82C6-4483-9821-C2CD0275B15B}"/>
              </a:ext>
            </a:extLst>
          </p:cNvPr>
          <p:cNvSpPr>
            <a:spLocks noGrp="1"/>
          </p:cNvSpPr>
          <p:nvPr>
            <p:ph type="title"/>
          </p:nvPr>
        </p:nvSpPr>
        <p:spPr>
          <a:xfrm>
            <a:off x="838200" y="688748"/>
            <a:ext cx="2855140" cy="5480504"/>
          </a:xfrm>
        </p:spPr>
        <p:txBody>
          <a:bodyPr anchor="ctr">
            <a:normAutofit/>
          </a:bodyPr>
          <a:lstStyle/>
          <a:p>
            <a:r>
              <a:rPr lang="en-US" sz="3600" dirty="0">
                <a:solidFill>
                  <a:srgbClr val="F2F2F2"/>
                </a:solidFill>
              </a:rPr>
              <a:t>RESPOND FORM</a:t>
            </a:r>
            <a:endParaRPr lang="en-IN" sz="3600" dirty="0">
              <a:solidFill>
                <a:srgbClr val="F2F2F2"/>
              </a:solidFill>
            </a:endParaRPr>
          </a:p>
        </p:txBody>
      </p:sp>
      <p:sp>
        <p:nvSpPr>
          <p:cNvPr id="3" name="Content Placeholder 2">
            <a:extLst>
              <a:ext uri="{FF2B5EF4-FFF2-40B4-BE49-F238E27FC236}">
                <a16:creationId xmlns:a16="http://schemas.microsoft.com/office/drawing/2014/main" id="{2F4674FC-BBC0-4C61-8B6D-976B6A408356}"/>
              </a:ext>
            </a:extLst>
          </p:cNvPr>
          <p:cNvSpPr>
            <a:spLocks noGrp="1"/>
          </p:cNvSpPr>
          <p:nvPr>
            <p:ph idx="1"/>
          </p:nvPr>
        </p:nvSpPr>
        <p:spPr>
          <a:xfrm>
            <a:off x="4423890" y="688749"/>
            <a:ext cx="6286442" cy="5778726"/>
          </a:xfrm>
        </p:spPr>
        <p:txBody>
          <a:bodyPr anchor="ctr">
            <a:normAutofit/>
          </a:bodyPr>
          <a:lstStyle/>
          <a:p>
            <a:r>
              <a:rPr lang="en-US" sz="2400" dirty="0">
                <a:solidFill>
                  <a:schemeClr val="tx1">
                    <a:lumMod val="95000"/>
                  </a:schemeClr>
                </a:solidFill>
              </a:rPr>
              <a:t>We created a response form send to some people</a:t>
            </a:r>
          </a:p>
          <a:p>
            <a:r>
              <a:rPr lang="en-US" sz="2400" dirty="0">
                <a:solidFill>
                  <a:schemeClr val="tx1">
                    <a:lumMod val="95000"/>
                  </a:schemeClr>
                </a:solidFill>
              </a:rPr>
              <a:t>We got some responses also</a:t>
            </a:r>
          </a:p>
          <a:p>
            <a:endParaRPr lang="en-IN" sz="2000" dirty="0">
              <a:solidFill>
                <a:schemeClr val="tx1">
                  <a:lumMod val="95000"/>
                </a:schemeClr>
              </a:solidFill>
            </a:endParaRPr>
          </a:p>
        </p:txBody>
      </p:sp>
    </p:spTree>
    <p:extLst>
      <p:ext uri="{BB962C8B-B14F-4D97-AF65-F5344CB8AC3E}">
        <p14:creationId xmlns:p14="http://schemas.microsoft.com/office/powerpoint/2010/main" val="2618748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D4E11C7-7BD5-4045-AC27-3F529BEC73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384215C4-0EAA-4661-8639-6E6EEB0CEE9C}"/>
              </a:ext>
            </a:extLst>
          </p:cNvPr>
          <p:cNvSpPr>
            <a:spLocks noGrp="1"/>
          </p:cNvSpPr>
          <p:nvPr>
            <p:ph type="title"/>
          </p:nvPr>
        </p:nvSpPr>
        <p:spPr>
          <a:xfrm>
            <a:off x="838200" y="1115786"/>
            <a:ext cx="3473851" cy="4626428"/>
          </a:xfrm>
          <a:effectLst/>
        </p:spPr>
        <p:txBody>
          <a:bodyPr anchor="ctr">
            <a:normAutofit/>
          </a:bodyPr>
          <a:lstStyle/>
          <a:p>
            <a:pPr algn="r"/>
            <a:r>
              <a:rPr lang="en-US" sz="4000" b="1" i="0" u="sng">
                <a:solidFill>
                  <a:schemeClr val="tx1">
                    <a:lumMod val="95000"/>
                  </a:schemeClr>
                </a:solidFill>
                <a:effectLst/>
                <a:latin typeface="-apple-system"/>
              </a:rPr>
              <a:t>FOLLOWING INSIGHTS FROM RESPONSES:</a:t>
            </a:r>
            <a:br>
              <a:rPr lang="en-US" sz="4000" b="1" i="0">
                <a:solidFill>
                  <a:schemeClr val="tx1">
                    <a:lumMod val="95000"/>
                  </a:schemeClr>
                </a:solidFill>
                <a:effectLst/>
                <a:latin typeface="-apple-system"/>
              </a:rPr>
            </a:br>
            <a:endParaRPr lang="en-IN" sz="4000">
              <a:solidFill>
                <a:schemeClr val="tx1">
                  <a:lumMod val="95000"/>
                </a:schemeClr>
              </a:solidFill>
            </a:endParaRPr>
          </a:p>
        </p:txBody>
      </p:sp>
      <p:cxnSp>
        <p:nvCxnSpPr>
          <p:cNvPr id="10" name="Straight Connector 9">
            <a:extLst>
              <a:ext uri="{FF2B5EF4-FFF2-40B4-BE49-F238E27FC236}">
                <a16:creationId xmlns:a16="http://schemas.microsoft.com/office/drawing/2014/main" id="{21FCCE20-1E4F-44FF-87B4-379D391A2D1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32907"/>
            <a:ext cx="0" cy="2792186"/>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B85D1DC-ED60-49DA-8ABD-D69CFBBA0A87}"/>
              </a:ext>
            </a:extLst>
          </p:cNvPr>
          <p:cNvSpPr>
            <a:spLocks noGrp="1"/>
          </p:cNvSpPr>
          <p:nvPr>
            <p:ph idx="1"/>
          </p:nvPr>
        </p:nvSpPr>
        <p:spPr>
          <a:xfrm>
            <a:off x="4996543" y="1115786"/>
            <a:ext cx="5713790" cy="4626428"/>
          </a:xfrm>
        </p:spPr>
        <p:txBody>
          <a:bodyPr anchor="ctr">
            <a:normAutofit/>
          </a:bodyPr>
          <a:lstStyle/>
          <a:p>
            <a:r>
              <a:rPr lang="en-US" sz="2000" b="0" i="0">
                <a:solidFill>
                  <a:schemeClr val="tx1">
                    <a:lumMod val="95000"/>
                  </a:schemeClr>
                </a:solidFill>
              </a:rPr>
              <a:t>they love the feature enjoy user recovery.</a:t>
            </a:r>
            <a:endParaRPr lang="en-US" sz="2000">
              <a:solidFill>
                <a:schemeClr val="tx1">
                  <a:lumMod val="95000"/>
                </a:schemeClr>
              </a:solidFill>
            </a:endParaRPr>
          </a:p>
          <a:p>
            <a:r>
              <a:rPr lang="en-US" sz="2000" b="0" i="0">
                <a:solidFill>
                  <a:schemeClr val="tx1">
                    <a:lumMod val="95000"/>
                  </a:schemeClr>
                </a:solidFill>
              </a:rPr>
              <a:t>the misunderstanding occurs because of poor communication.</a:t>
            </a:r>
            <a:endParaRPr lang="en-US" sz="2000">
              <a:solidFill>
                <a:schemeClr val="tx1">
                  <a:lumMod val="95000"/>
                </a:schemeClr>
              </a:solidFill>
            </a:endParaRPr>
          </a:p>
          <a:p>
            <a:r>
              <a:rPr lang="en-US" sz="2000" b="0" i="0">
                <a:solidFill>
                  <a:schemeClr val="tx1">
                    <a:lumMod val="95000"/>
                  </a:schemeClr>
                </a:solidFill>
              </a:rPr>
              <a:t>When we're using the design thinking, circulating the forms isn't the efficient method to predict the user behavior of our target user(s).</a:t>
            </a:r>
            <a:endParaRPr lang="en-US" sz="2000">
              <a:solidFill>
                <a:schemeClr val="tx1">
                  <a:lumMod val="95000"/>
                </a:schemeClr>
              </a:solidFill>
            </a:endParaRPr>
          </a:p>
          <a:p>
            <a:r>
              <a:rPr lang="en-US" sz="2000" b="0" i="0">
                <a:solidFill>
                  <a:schemeClr val="tx1">
                    <a:lumMod val="95000"/>
                  </a:schemeClr>
                </a:solidFill>
              </a:rPr>
              <a:t>“The most important thing in communication is to hear what isn't being said."</a:t>
            </a:r>
            <a:endParaRPr lang="en-US" sz="2000">
              <a:solidFill>
                <a:schemeClr val="tx1">
                  <a:lumMod val="95000"/>
                </a:schemeClr>
              </a:solidFill>
            </a:endParaRPr>
          </a:p>
          <a:p>
            <a:r>
              <a:rPr lang="en-US" sz="2000" b="0" i="0">
                <a:solidFill>
                  <a:schemeClr val="tx1">
                    <a:lumMod val="95000"/>
                  </a:schemeClr>
                </a:solidFill>
              </a:rPr>
              <a:t>we tried to approach the user groups directly and also by virtual meets as well.</a:t>
            </a:r>
            <a:endParaRPr lang="en-US" sz="2000">
              <a:solidFill>
                <a:schemeClr val="tx1">
                  <a:lumMod val="95000"/>
                </a:schemeClr>
              </a:solidFill>
            </a:endParaRPr>
          </a:p>
          <a:p>
            <a:endParaRPr lang="en-IN" sz="2000">
              <a:solidFill>
                <a:schemeClr val="tx1">
                  <a:lumMod val="95000"/>
                </a:schemeClr>
              </a:solidFill>
            </a:endParaRPr>
          </a:p>
        </p:txBody>
      </p:sp>
    </p:spTree>
    <p:extLst>
      <p:ext uri="{BB962C8B-B14F-4D97-AF65-F5344CB8AC3E}">
        <p14:creationId xmlns:p14="http://schemas.microsoft.com/office/powerpoint/2010/main" val="2008358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One in a crowd">
            <a:extLst>
              <a:ext uri="{FF2B5EF4-FFF2-40B4-BE49-F238E27FC236}">
                <a16:creationId xmlns:a16="http://schemas.microsoft.com/office/drawing/2014/main" id="{30FDB217-81B9-4D12-8E93-7F229CFC7429}"/>
              </a:ext>
            </a:extLst>
          </p:cNvPr>
          <p:cNvPicPr>
            <a:picLocks noChangeAspect="1"/>
          </p:cNvPicPr>
          <p:nvPr/>
        </p:nvPicPr>
        <p:blipFill rotWithShape="1">
          <a:blip r:embed="rId3">
            <a:alphaModFix amt="12000"/>
            <a:grayscl/>
          </a:blip>
          <a:srcRect t="17527" b="17527"/>
          <a:stretch/>
        </p:blipFill>
        <p:spPr>
          <a:xfrm>
            <a:off x="20" y="1"/>
            <a:ext cx="12191980" cy="5938683"/>
          </a:xfrm>
          <a:prstGeom prst="rect">
            <a:avLst/>
          </a:prstGeom>
          <a:effectLst>
            <a:reflection blurRad="38100" stA="55000" endPos="15000" dir="5400000" sy="-100000" algn="bl" rotWithShape="0"/>
          </a:effectLst>
        </p:spPr>
      </p:pic>
      <p:sp>
        <p:nvSpPr>
          <p:cNvPr id="2" name="Title 1">
            <a:extLst>
              <a:ext uri="{FF2B5EF4-FFF2-40B4-BE49-F238E27FC236}">
                <a16:creationId xmlns:a16="http://schemas.microsoft.com/office/drawing/2014/main" id="{E38DD8C1-17E1-4C87-87B5-E55FB195FE6A}"/>
              </a:ext>
            </a:extLst>
          </p:cNvPr>
          <p:cNvSpPr>
            <a:spLocks noGrp="1"/>
          </p:cNvSpPr>
          <p:nvPr>
            <p:ph type="title"/>
          </p:nvPr>
        </p:nvSpPr>
        <p:spPr>
          <a:xfrm>
            <a:off x="2209800" y="4464028"/>
            <a:ext cx="9144000" cy="1641490"/>
          </a:xfrm>
        </p:spPr>
        <p:txBody>
          <a:bodyPr vert="horz" wrap="none" lIns="91440" tIns="45720" rIns="91440" bIns="45720" rtlCol="0" anchor="t">
            <a:normAutofit/>
          </a:bodyPr>
          <a:lstStyle/>
          <a:p>
            <a:pPr algn="r"/>
            <a:r>
              <a:rPr lang="en-US" sz="5300" spc="-30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rPr>
              <a:t>PUBLIC</a:t>
            </a:r>
            <a:br>
              <a:rPr lang="en-US" sz="5300" spc="-30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rPr>
            </a:br>
            <a:r>
              <a:rPr lang="en-US" sz="5300" spc="-30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rPr>
              <a:t> OPINIONS</a:t>
            </a:r>
          </a:p>
        </p:txBody>
      </p:sp>
    </p:spTree>
    <p:extLst>
      <p:ext uri="{BB962C8B-B14F-4D97-AF65-F5344CB8AC3E}">
        <p14:creationId xmlns:p14="http://schemas.microsoft.com/office/powerpoint/2010/main" val="2623754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6B2275DD-736C-472F-9D1B-3BA6016BFD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17F14883-C5F6-4742-B143-03E3B3AC7591}"/>
              </a:ext>
            </a:extLst>
          </p:cNvPr>
          <p:cNvSpPr>
            <a:spLocks noGrp="1"/>
          </p:cNvSpPr>
          <p:nvPr>
            <p:ph type="title"/>
          </p:nvPr>
        </p:nvSpPr>
        <p:spPr>
          <a:xfrm flipH="1" flipV="1">
            <a:off x="79898" y="106532"/>
            <a:ext cx="71021" cy="106532"/>
          </a:xfrm>
        </p:spPr>
        <p:txBody>
          <a:bodyPr anchor="b">
            <a:normAutofit fontScale="90000"/>
          </a:bodyPr>
          <a:lstStyle/>
          <a:p>
            <a:endParaRPr lang="en-IN" sz="4400" dirty="0">
              <a:solidFill>
                <a:schemeClr val="tx1">
                  <a:lumMod val="95000"/>
                </a:schemeClr>
              </a:solidFill>
            </a:endParaRPr>
          </a:p>
        </p:txBody>
      </p:sp>
      <p:graphicFrame>
        <p:nvGraphicFramePr>
          <p:cNvPr id="4" name="Table 4">
            <a:extLst>
              <a:ext uri="{FF2B5EF4-FFF2-40B4-BE49-F238E27FC236}">
                <a16:creationId xmlns:a16="http://schemas.microsoft.com/office/drawing/2014/main" id="{51B1CAB0-8218-4574-B058-8D08F14B21F1}"/>
              </a:ext>
            </a:extLst>
          </p:cNvPr>
          <p:cNvGraphicFramePr>
            <a:graphicFrameLocks noGrp="1"/>
          </p:cNvGraphicFramePr>
          <p:nvPr>
            <p:ph idx="1"/>
            <p:extLst>
              <p:ext uri="{D42A27DB-BD31-4B8C-83A1-F6EECF244321}">
                <p14:modId xmlns:p14="http://schemas.microsoft.com/office/powerpoint/2010/main" val="3590766597"/>
              </p:ext>
            </p:extLst>
          </p:nvPr>
        </p:nvGraphicFramePr>
        <p:xfrm>
          <a:off x="53266" y="106532"/>
          <a:ext cx="11757734" cy="6749806"/>
        </p:xfrm>
        <a:graphic>
          <a:graphicData uri="http://schemas.openxmlformats.org/drawingml/2006/table">
            <a:tbl>
              <a:tblPr firstRow="1" bandRow="1">
                <a:tableStyleId>{93296810-A885-4BE3-A3E7-6D5BEEA58F35}</a:tableStyleId>
              </a:tblPr>
              <a:tblGrid>
                <a:gridCol w="3036648">
                  <a:extLst>
                    <a:ext uri="{9D8B030D-6E8A-4147-A177-3AD203B41FA5}">
                      <a16:colId xmlns:a16="http://schemas.microsoft.com/office/drawing/2014/main" val="3921250695"/>
                    </a:ext>
                  </a:extLst>
                </a:gridCol>
                <a:gridCol w="2651857">
                  <a:extLst>
                    <a:ext uri="{9D8B030D-6E8A-4147-A177-3AD203B41FA5}">
                      <a16:colId xmlns:a16="http://schemas.microsoft.com/office/drawing/2014/main" val="3159691789"/>
                    </a:ext>
                  </a:extLst>
                </a:gridCol>
                <a:gridCol w="2651857">
                  <a:extLst>
                    <a:ext uri="{9D8B030D-6E8A-4147-A177-3AD203B41FA5}">
                      <a16:colId xmlns:a16="http://schemas.microsoft.com/office/drawing/2014/main" val="1270168273"/>
                    </a:ext>
                  </a:extLst>
                </a:gridCol>
                <a:gridCol w="3417372">
                  <a:extLst>
                    <a:ext uri="{9D8B030D-6E8A-4147-A177-3AD203B41FA5}">
                      <a16:colId xmlns:a16="http://schemas.microsoft.com/office/drawing/2014/main" val="870437725"/>
                    </a:ext>
                  </a:extLst>
                </a:gridCol>
              </a:tblGrid>
              <a:tr h="843934">
                <a:tc>
                  <a:txBody>
                    <a:bodyPr/>
                    <a:lstStyle/>
                    <a:p>
                      <a:r>
                        <a:rPr lang="en-US" dirty="0"/>
                        <a:t>NAME</a:t>
                      </a:r>
                      <a:endParaRPr lang="en-IN" dirty="0"/>
                    </a:p>
                  </a:txBody>
                  <a:tcPr/>
                </a:tc>
                <a:tc>
                  <a:txBody>
                    <a:bodyPr/>
                    <a:lstStyle/>
                    <a:p>
                      <a:r>
                        <a:rPr lang="en-US" dirty="0"/>
                        <a:t>EMAIL</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LOCATION</a:t>
                      </a:r>
                      <a:endParaRPr lang="en-IN" dirty="0"/>
                    </a:p>
                    <a:p>
                      <a:endParaRPr lang="en-IN" dirty="0"/>
                    </a:p>
                  </a:txBody>
                  <a:tcPr/>
                </a:tc>
                <a:tc>
                  <a:txBody>
                    <a:bodyPr/>
                    <a:lstStyle/>
                    <a:p>
                      <a:r>
                        <a:rPr lang="en-US" dirty="0"/>
                        <a:t>RESPONSES</a:t>
                      </a:r>
                      <a:endParaRPr lang="en-IN" dirty="0"/>
                    </a:p>
                  </a:txBody>
                  <a:tcPr/>
                </a:tc>
                <a:extLst>
                  <a:ext uri="{0D108BD9-81ED-4DB2-BD59-A6C34878D82A}">
                    <a16:rowId xmlns:a16="http://schemas.microsoft.com/office/drawing/2014/main" val="2556557046"/>
                  </a:ext>
                </a:extLst>
              </a:tr>
              <a:tr h="843934">
                <a:tc>
                  <a:txBody>
                    <a:bodyPr/>
                    <a:lstStyle/>
                    <a:p>
                      <a:r>
                        <a:rPr lang="en-US" dirty="0"/>
                        <a:t>RAJ</a:t>
                      </a:r>
                      <a:endParaRPr lang="en-IN" dirty="0"/>
                    </a:p>
                  </a:txBody>
                  <a:tcPr/>
                </a:tc>
                <a:tc>
                  <a:txBody>
                    <a:bodyPr/>
                    <a:lstStyle/>
                    <a:p>
                      <a:r>
                        <a:rPr lang="en-US" dirty="0">
                          <a:solidFill>
                            <a:schemeClr val="bg2"/>
                          </a:solidFill>
                        </a:rPr>
                        <a:t>raj032@gmail.com</a:t>
                      </a:r>
                      <a:endParaRPr lang="en-IN" dirty="0">
                        <a:solidFill>
                          <a:schemeClr val="bg2"/>
                        </a:solidFill>
                      </a:endParaRPr>
                    </a:p>
                  </a:txBody>
                  <a:tcPr/>
                </a:tc>
                <a:tc>
                  <a:txBody>
                    <a:bodyPr/>
                    <a:lstStyle/>
                    <a:p>
                      <a:r>
                        <a:rPr lang="en-US" dirty="0"/>
                        <a:t>GUNTUR</a:t>
                      </a:r>
                      <a:endParaRPr lang="en-IN" dirty="0"/>
                    </a:p>
                  </a:txBody>
                  <a:tcPr/>
                </a:tc>
                <a:tc>
                  <a:txBody>
                    <a:bodyPr/>
                    <a:lstStyle/>
                    <a:p>
                      <a:r>
                        <a:rPr lang="en-US" dirty="0" err="1"/>
                        <a:t>Dont</a:t>
                      </a:r>
                      <a:r>
                        <a:rPr lang="en-US" dirty="0"/>
                        <a:t> </a:t>
                      </a:r>
                      <a:r>
                        <a:rPr lang="en-US" dirty="0" err="1"/>
                        <a:t>know,double</a:t>
                      </a:r>
                      <a:r>
                        <a:rPr lang="en-US" dirty="0"/>
                        <a:t> the </a:t>
                      </a:r>
                      <a:r>
                        <a:rPr lang="en-US" dirty="0" err="1"/>
                        <a:t>money,Yes</a:t>
                      </a:r>
                      <a:endParaRPr lang="en-IN" dirty="0"/>
                    </a:p>
                  </a:txBody>
                  <a:tcPr/>
                </a:tc>
                <a:extLst>
                  <a:ext uri="{0D108BD9-81ED-4DB2-BD59-A6C34878D82A}">
                    <a16:rowId xmlns:a16="http://schemas.microsoft.com/office/drawing/2014/main" val="17695240"/>
                  </a:ext>
                </a:extLst>
              </a:tr>
              <a:tr h="842268">
                <a:tc>
                  <a:txBody>
                    <a:bodyPr/>
                    <a:lstStyle/>
                    <a:p>
                      <a:r>
                        <a:rPr lang="en-US" dirty="0"/>
                        <a:t>RAVI</a:t>
                      </a:r>
                      <a:endParaRPr lang="en-IN" dirty="0"/>
                    </a:p>
                  </a:txBody>
                  <a:tcPr/>
                </a:tc>
                <a:tc>
                  <a:txBody>
                    <a:bodyPr/>
                    <a:lstStyle/>
                    <a:p>
                      <a:r>
                        <a:rPr lang="en-US" dirty="0"/>
                        <a:t>raviteja@gmail.com</a:t>
                      </a:r>
                      <a:endParaRPr lang="en-IN" dirty="0"/>
                    </a:p>
                  </a:txBody>
                  <a:tcPr/>
                </a:tc>
                <a:tc>
                  <a:txBody>
                    <a:bodyPr/>
                    <a:lstStyle/>
                    <a:p>
                      <a:r>
                        <a:rPr lang="en-US" dirty="0"/>
                        <a:t>VIJAYAWADA</a:t>
                      </a:r>
                      <a:endParaRPr lang="en-IN" dirty="0"/>
                    </a:p>
                  </a:txBody>
                  <a:tcPr/>
                </a:tc>
                <a:tc>
                  <a:txBody>
                    <a:bodyPr/>
                    <a:lstStyle/>
                    <a:p>
                      <a:r>
                        <a:rPr lang="en-US" dirty="0"/>
                        <a:t>5000,depends on </a:t>
                      </a:r>
                      <a:r>
                        <a:rPr lang="en-US" dirty="0" err="1"/>
                        <a:t>betting,no</a:t>
                      </a:r>
                      <a:endParaRPr lang="en-IN" dirty="0"/>
                    </a:p>
                  </a:txBody>
                  <a:tcPr/>
                </a:tc>
                <a:extLst>
                  <a:ext uri="{0D108BD9-81ED-4DB2-BD59-A6C34878D82A}">
                    <a16:rowId xmlns:a16="http://schemas.microsoft.com/office/drawing/2014/main" val="2069962679"/>
                  </a:ext>
                </a:extLst>
              </a:tr>
              <a:tr h="843934">
                <a:tc>
                  <a:txBody>
                    <a:bodyPr/>
                    <a:lstStyle/>
                    <a:p>
                      <a:r>
                        <a:rPr lang="en-US" dirty="0"/>
                        <a:t>SHIVA</a:t>
                      </a:r>
                      <a:endParaRPr lang="en-IN" dirty="0"/>
                    </a:p>
                  </a:txBody>
                  <a:tcPr/>
                </a:tc>
                <a:tc>
                  <a:txBody>
                    <a:bodyPr/>
                    <a:lstStyle/>
                    <a:p>
                      <a:r>
                        <a:rPr lang="en-US" dirty="0"/>
                        <a:t>shiva@gmail.com</a:t>
                      </a:r>
                      <a:endParaRPr lang="en-IN" dirty="0"/>
                    </a:p>
                  </a:txBody>
                  <a:tcPr/>
                </a:tc>
                <a:tc>
                  <a:txBody>
                    <a:bodyPr/>
                    <a:lstStyle/>
                    <a:p>
                      <a:r>
                        <a:rPr lang="en-US" dirty="0"/>
                        <a:t>VIZAG</a:t>
                      </a:r>
                      <a:endParaRPr lang="en-IN" dirty="0"/>
                    </a:p>
                  </a:txBody>
                  <a:tcPr/>
                </a:tc>
                <a:tc>
                  <a:txBody>
                    <a:bodyPr/>
                    <a:lstStyle/>
                    <a:p>
                      <a:r>
                        <a:rPr lang="en-US" dirty="0"/>
                        <a:t>Depending on betting,500,no</a:t>
                      </a:r>
                      <a:endParaRPr lang="en-IN" dirty="0"/>
                    </a:p>
                  </a:txBody>
                  <a:tcPr/>
                </a:tc>
                <a:extLst>
                  <a:ext uri="{0D108BD9-81ED-4DB2-BD59-A6C34878D82A}">
                    <a16:rowId xmlns:a16="http://schemas.microsoft.com/office/drawing/2014/main" val="727345468"/>
                  </a:ext>
                </a:extLst>
              </a:tr>
              <a:tr h="843934">
                <a:tc>
                  <a:txBody>
                    <a:bodyPr/>
                    <a:lstStyle/>
                    <a:p>
                      <a:r>
                        <a:rPr lang="en-US" dirty="0"/>
                        <a:t>SAMEER</a:t>
                      </a:r>
                      <a:endParaRPr lang="en-IN" dirty="0"/>
                    </a:p>
                  </a:txBody>
                  <a:tcPr/>
                </a:tc>
                <a:tc>
                  <a:txBody>
                    <a:bodyPr/>
                    <a:lstStyle/>
                    <a:p>
                      <a:r>
                        <a:rPr lang="en-US" dirty="0"/>
                        <a:t>Sameer@gmail.com</a:t>
                      </a:r>
                      <a:endParaRPr lang="en-IN" dirty="0"/>
                    </a:p>
                  </a:txBody>
                  <a:tcPr/>
                </a:tc>
                <a:tc>
                  <a:txBody>
                    <a:bodyPr/>
                    <a:lstStyle/>
                    <a:p>
                      <a:r>
                        <a:rPr lang="en-US" dirty="0"/>
                        <a:t>CHENNAI</a:t>
                      </a:r>
                      <a:endParaRPr lang="en-IN" dirty="0"/>
                    </a:p>
                  </a:txBody>
                  <a:tcPr/>
                </a:tc>
                <a:tc>
                  <a:txBody>
                    <a:bodyPr/>
                    <a:lstStyle/>
                    <a:p>
                      <a:r>
                        <a:rPr lang="en-US" dirty="0"/>
                        <a:t>9875,30000,yes</a:t>
                      </a:r>
                      <a:endParaRPr lang="en-IN" dirty="0"/>
                    </a:p>
                  </a:txBody>
                  <a:tcPr/>
                </a:tc>
                <a:extLst>
                  <a:ext uri="{0D108BD9-81ED-4DB2-BD59-A6C34878D82A}">
                    <a16:rowId xmlns:a16="http://schemas.microsoft.com/office/drawing/2014/main" val="1401532458"/>
                  </a:ext>
                </a:extLst>
              </a:tr>
              <a:tr h="843934">
                <a:tc>
                  <a:txBody>
                    <a:bodyPr/>
                    <a:lstStyle/>
                    <a:p>
                      <a:r>
                        <a:rPr lang="en-US" dirty="0"/>
                        <a:t>RAASHID</a:t>
                      </a:r>
                      <a:endParaRPr lang="en-IN" dirty="0"/>
                    </a:p>
                  </a:txBody>
                  <a:tcPr/>
                </a:tc>
                <a:tc>
                  <a:txBody>
                    <a:bodyPr/>
                    <a:lstStyle/>
                    <a:p>
                      <a:r>
                        <a:rPr lang="en-US" dirty="0"/>
                        <a:t>raashidshaik@gmail.com</a:t>
                      </a:r>
                      <a:endParaRPr lang="en-IN" dirty="0"/>
                    </a:p>
                  </a:txBody>
                  <a:tcPr/>
                </a:tc>
                <a:tc>
                  <a:txBody>
                    <a:bodyPr/>
                    <a:lstStyle/>
                    <a:p>
                      <a:r>
                        <a:rPr lang="en-US" dirty="0"/>
                        <a:t>TELANGANA</a:t>
                      </a:r>
                      <a:endParaRPr lang="en-IN" dirty="0"/>
                    </a:p>
                  </a:txBody>
                  <a:tcPr/>
                </a:tc>
                <a:tc>
                  <a:txBody>
                    <a:bodyPr/>
                    <a:lstStyle/>
                    <a:p>
                      <a:r>
                        <a:rPr lang="en-US" dirty="0"/>
                        <a:t>2000,3278yes</a:t>
                      </a:r>
                      <a:endParaRPr lang="en-IN" dirty="0"/>
                    </a:p>
                  </a:txBody>
                  <a:tcPr/>
                </a:tc>
                <a:extLst>
                  <a:ext uri="{0D108BD9-81ED-4DB2-BD59-A6C34878D82A}">
                    <a16:rowId xmlns:a16="http://schemas.microsoft.com/office/drawing/2014/main" val="819751018"/>
                  </a:ext>
                </a:extLst>
              </a:tr>
              <a:tr h="843934">
                <a:tc>
                  <a:txBody>
                    <a:bodyPr/>
                    <a:lstStyle/>
                    <a:p>
                      <a:r>
                        <a:rPr lang="en-US" dirty="0"/>
                        <a:t>GANDHI</a:t>
                      </a:r>
                      <a:endParaRPr lang="en-IN" dirty="0"/>
                    </a:p>
                  </a:txBody>
                  <a:tcPr/>
                </a:tc>
                <a:tc>
                  <a:txBody>
                    <a:bodyPr/>
                    <a:lstStyle/>
                    <a:p>
                      <a:r>
                        <a:rPr lang="en-US" dirty="0"/>
                        <a:t>Gandhi@gmail.com</a:t>
                      </a:r>
                      <a:endParaRPr lang="en-IN" dirty="0"/>
                    </a:p>
                  </a:txBody>
                  <a:tcPr/>
                </a:tc>
                <a:tc>
                  <a:txBody>
                    <a:bodyPr/>
                    <a:lstStyle/>
                    <a:p>
                      <a:r>
                        <a:rPr lang="en-US" dirty="0"/>
                        <a:t>GUNTUR</a:t>
                      </a:r>
                      <a:endParaRPr lang="en-IN" dirty="0"/>
                    </a:p>
                  </a:txBody>
                  <a:tcPr/>
                </a:tc>
                <a:tc>
                  <a:txBody>
                    <a:bodyPr/>
                    <a:lstStyle/>
                    <a:p>
                      <a:r>
                        <a:rPr lang="en-US" dirty="0"/>
                        <a:t>6845,2083,no</a:t>
                      </a:r>
                      <a:endParaRPr lang="en-IN" dirty="0"/>
                    </a:p>
                  </a:txBody>
                  <a:tcPr/>
                </a:tc>
                <a:extLst>
                  <a:ext uri="{0D108BD9-81ED-4DB2-BD59-A6C34878D82A}">
                    <a16:rowId xmlns:a16="http://schemas.microsoft.com/office/drawing/2014/main" val="371778880"/>
                  </a:ext>
                </a:extLst>
              </a:tr>
              <a:tr h="843934">
                <a:tc>
                  <a:txBody>
                    <a:bodyPr/>
                    <a:lstStyle/>
                    <a:p>
                      <a:r>
                        <a:rPr lang="en-US" dirty="0"/>
                        <a:t>AKASH</a:t>
                      </a:r>
                      <a:endParaRPr lang="en-IN" dirty="0"/>
                    </a:p>
                  </a:txBody>
                  <a:tcPr/>
                </a:tc>
                <a:tc>
                  <a:txBody>
                    <a:bodyPr/>
                    <a:lstStyle/>
                    <a:p>
                      <a:r>
                        <a:rPr lang="en-US" dirty="0"/>
                        <a:t>Akash2003@gmail.com</a:t>
                      </a:r>
                      <a:endParaRPr lang="en-IN" dirty="0"/>
                    </a:p>
                  </a:txBody>
                  <a:tcPr/>
                </a:tc>
                <a:tc>
                  <a:txBody>
                    <a:bodyPr/>
                    <a:lstStyle/>
                    <a:p>
                      <a:r>
                        <a:rPr lang="en-US"/>
                        <a:t>KRISHNA</a:t>
                      </a:r>
                      <a:endParaRPr lang="en-IN" dirty="0"/>
                    </a:p>
                  </a:txBody>
                  <a:tcPr/>
                </a:tc>
                <a:tc>
                  <a:txBody>
                    <a:bodyPr/>
                    <a:lstStyle/>
                    <a:p>
                      <a:r>
                        <a:rPr lang="en-US" dirty="0"/>
                        <a:t>Depending on </a:t>
                      </a:r>
                      <a:r>
                        <a:rPr lang="en-US" dirty="0" err="1"/>
                        <a:t>betting,yes</a:t>
                      </a:r>
                      <a:endParaRPr lang="en-IN" dirty="0"/>
                    </a:p>
                  </a:txBody>
                  <a:tcPr/>
                </a:tc>
                <a:extLst>
                  <a:ext uri="{0D108BD9-81ED-4DB2-BD59-A6C34878D82A}">
                    <a16:rowId xmlns:a16="http://schemas.microsoft.com/office/drawing/2014/main" val="664932612"/>
                  </a:ext>
                </a:extLst>
              </a:tr>
            </a:tbl>
          </a:graphicData>
        </a:graphic>
      </p:graphicFrame>
    </p:spTree>
    <p:extLst>
      <p:ext uri="{BB962C8B-B14F-4D97-AF65-F5344CB8AC3E}">
        <p14:creationId xmlns:p14="http://schemas.microsoft.com/office/powerpoint/2010/main" val="3787897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8B324-6411-4680-A7CF-C586B0FCFC20}"/>
              </a:ext>
            </a:extLst>
          </p:cNvPr>
          <p:cNvSpPr>
            <a:spLocks noGrp="1"/>
          </p:cNvSpPr>
          <p:nvPr>
            <p:ph type="title"/>
          </p:nvPr>
        </p:nvSpPr>
        <p:spPr/>
        <p:txBody>
          <a:bodyPr>
            <a:normAutofit fontScale="90000"/>
          </a:bodyPr>
          <a:lstStyle/>
          <a:p>
            <a:r>
              <a:rPr lang="en-US" b="1" u="sng">
                <a:solidFill>
                  <a:srgbClr val="FFFFFF"/>
                </a:solidFill>
                <a:latin typeface="-apple-system"/>
              </a:rPr>
              <a:t>RESPONSES</a:t>
            </a:r>
            <a:r>
              <a:rPr lang="en-US" sz="5400" b="1" i="0" u="sng">
                <a:solidFill>
                  <a:srgbClr val="FFFFFF"/>
                </a:solidFill>
                <a:effectLst/>
                <a:latin typeface="-apple-system"/>
              </a:rPr>
              <a:t> GAINED:</a:t>
            </a:r>
            <a:br>
              <a:rPr lang="en-US" sz="5400" b="1" i="0">
                <a:solidFill>
                  <a:srgbClr val="FFFFFF"/>
                </a:solidFill>
                <a:effectLst/>
                <a:latin typeface="-apple-system"/>
              </a:rPr>
            </a:br>
            <a:endParaRPr lang="en-IN" dirty="0"/>
          </a:p>
        </p:txBody>
      </p:sp>
      <p:graphicFrame>
        <p:nvGraphicFramePr>
          <p:cNvPr id="5" name="Content Placeholder 2">
            <a:extLst>
              <a:ext uri="{FF2B5EF4-FFF2-40B4-BE49-F238E27FC236}">
                <a16:creationId xmlns:a16="http://schemas.microsoft.com/office/drawing/2014/main" id="{DD8D18C9-A977-496F-8252-9FE8C5ABECA3}"/>
              </a:ext>
            </a:extLst>
          </p:cNvPr>
          <p:cNvGraphicFramePr>
            <a:graphicFrameLocks noGrp="1"/>
          </p:cNvGraphicFramePr>
          <p:nvPr>
            <p:ph idx="1"/>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20668119"/>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B4B4B"/>
      </a:dk2>
      <a:lt2>
        <a:srgbClr val="8ED5C1"/>
      </a:lt2>
      <a:accent1>
        <a:srgbClr val="73CBB2"/>
      </a:accent1>
      <a:accent2>
        <a:srgbClr val="AACD5B"/>
      </a:accent2>
      <a:accent3>
        <a:srgbClr val="65A9E1"/>
      </a:accent3>
      <a:accent4>
        <a:srgbClr val="6274D8"/>
      </a:accent4>
      <a:accent5>
        <a:srgbClr val="AB54D7"/>
      </a:accent5>
      <a:accent6>
        <a:srgbClr val="D15B37"/>
      </a:accent6>
      <a:hlink>
        <a:srgbClr val="BFE962"/>
      </a:hlink>
      <a:folHlink>
        <a:srgbClr val="C0D591"/>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47428100-C732-4B2E-A30A-5273F581A0FA}"/>
    </a:ext>
  </a:extLst>
</a:theme>
</file>

<file path=docProps/app.xml><?xml version="1.0" encoding="utf-8"?>
<Properties xmlns="http://schemas.openxmlformats.org/officeDocument/2006/extended-properties" xmlns:vt="http://schemas.openxmlformats.org/officeDocument/2006/docPropsVTypes">
  <Template>TM04033923[[fn=Depth]]</Template>
  <TotalTime>255</TotalTime>
  <Words>406</Words>
  <Application>Microsoft Office PowerPoint</Application>
  <PresentationFormat>Widescreen</PresentationFormat>
  <Paragraphs>62</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Algerian</vt:lpstr>
      <vt:lpstr>-apple-system</vt:lpstr>
      <vt:lpstr>Arial</vt:lpstr>
      <vt:lpstr>Corbel</vt:lpstr>
      <vt:lpstr>Depth</vt:lpstr>
      <vt:lpstr>SDP PROJECT REVIEW   PROJECT GROUP -139</vt:lpstr>
      <vt:lpstr>PowerPoint Presentation</vt:lpstr>
      <vt:lpstr>CHALLENGES</vt:lpstr>
      <vt:lpstr>ONLINE RESEARCH LINK</vt:lpstr>
      <vt:lpstr>RESPOND FORM</vt:lpstr>
      <vt:lpstr>FOLLOWING INSIGHTS FROM RESPONSES: </vt:lpstr>
      <vt:lpstr>PUBLIC  OPINIONS</vt:lpstr>
      <vt:lpstr>PowerPoint Presentation</vt:lpstr>
      <vt:lpstr>RESPONSES GAINED: </vt:lpstr>
      <vt:lpstr>THANK YOU</vt:lpstr>
      <vt:lpstr>BOOK MARKER SYSTEM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SDP PROJECT REVIEW   PROJECT GROUP -139</dc:title>
  <dc:creator>Mohammed Yaseen</dc:creator>
  <cp:lastModifiedBy>Mohammed Yaseen</cp:lastModifiedBy>
  <cp:revision>3</cp:revision>
  <dcterms:created xsi:type="dcterms:W3CDTF">2021-10-26T07:28:23Z</dcterms:created>
  <dcterms:modified xsi:type="dcterms:W3CDTF">2021-12-04T04:21:42Z</dcterms:modified>
</cp:coreProperties>
</file>

<file path=docProps/thumbnail.jpeg>
</file>